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omments/comment2.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5"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5143500" type="screen16x9"/>
  <p:notesSz cx="6858000" cy="9144000"/>
  <p:embeddedFontLst>
    <p:embeddedFont>
      <p:font typeface="Barlow" panose="00000500000000000000" pitchFamily="2" charset="0"/>
      <p:regular r:id="rId12"/>
      <p:bold r:id="rId13"/>
      <p:italic r:id="rId14"/>
      <p:boldItalic r:id="rId15"/>
    </p:embeddedFont>
    <p:embeddedFont>
      <p:font typeface="Barlow ExtraBold" panose="020F0502020204030204" pitchFamily="2" charset="0"/>
      <p:bold r:id="rId16"/>
      <p:boldItalic r:id="rId17"/>
    </p:embeddedFont>
    <p:embeddedFont>
      <p:font typeface="Roboto" panose="02000000000000000000" pitchFamily="2" charset="0"/>
      <p:regular r:id="rId18"/>
      <p:bold r:id="rId19"/>
      <p:italic r:id="rId20"/>
      <p:boldItalic r:id="rId2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handra Hayes"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38" d="100"/>
          <a:sy n="138" d="100"/>
        </p:scale>
        <p:origin x="834" y="120"/>
      </p:cViewPr>
      <p:guideLst>
        <p:guide orient="horz" pos="1620"/>
        <p:guide pos="2880"/>
      </p:guideLst>
    </p:cSldViewPr>
  </p:slideViewPr>
  <p:notesTextViewPr>
    <p:cViewPr>
      <p:scale>
        <a:sx n="3" d="2"/>
        <a:sy n="3" d="2"/>
      </p:scale>
      <p:origin x="-6" y="-18"/>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font" Target="fonts/font7.fntdata"/><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font" Target="fonts/font10.fntdata"/><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font" Target="fonts/font6.fntdata"/><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font" Target="fonts/font5.fntdata"/><Relationship Id="rId20" Type="http://schemas.openxmlformats.org/officeDocument/2006/relationships/font" Target="fonts/font9.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font" Target="fonts/font4.fntdata"/><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8.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 Id="rId22"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5-10-03T13:22:09.499" idx="1">
    <p:pos x="477" y="1370"/>
    <p:text>@mmoran@k12albemarle.org I made a few changes here</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5-10-03T13:22:30.365" idx="2">
    <p:pos x="196" y="725"/>
    <p:text>@mmoran@k12albemarle.org  adding a questions slide here</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9" name="Google Shape;199;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Google Shape;205;gfdeffb4c67_0_24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6" name="Google Shape;206;gfdeffb4c67_0_2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g295eaeb3522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9" name="Google Shape;219;g295eaeb3522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g384e8fd2c71_1_1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1" name="Google Shape;231;g384e8fd2c71_1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Google Shape;237;g384e8fd2c71_1_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8" name="Google Shape;238;g384e8fd2c71_1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Google Shape;244;g384e8fd2c71_1_2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5" name="Google Shape;245;g384e8fd2c71_1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Google Shape;251;g384e8fd2c71_1_5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2" name="Google Shape;252;g384e8fd2c71_1_5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Google Shape;258;g384e8fd2c71_1_3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9" name="Google Shape;259;g384e8fd2c71_1_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4"/>
        <p:cNvGrpSpPr/>
        <p:nvPr/>
      </p:nvGrpSpPr>
      <p:grpSpPr>
        <a:xfrm>
          <a:off x="0" y="0"/>
          <a:ext cx="0" cy="0"/>
          <a:chOff x="0" y="0"/>
          <a:chExt cx="0" cy="0"/>
        </a:xfrm>
      </p:grpSpPr>
      <p:sp>
        <p:nvSpPr>
          <p:cNvPr id="265" name="Google Shape;265;g368aa974118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6" name="Google Shape;266;g368aa974118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rgbClr val="E7FBFF"/>
        </a:solidFill>
        <a:effectLst/>
      </p:bgPr>
    </p:bg>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690008" y="303525"/>
            <a:ext cx="7764000" cy="2052600"/>
          </a:xfrm>
          <a:prstGeom prst="rect">
            <a:avLst/>
          </a:prstGeom>
        </p:spPr>
        <p:txBody>
          <a:bodyPr spcFirstLastPara="1" wrap="square" lIns="91425" tIns="91425" rIns="91425" bIns="91425" anchor="b" anchorCtr="0">
            <a:normAutofit/>
          </a:bodyPr>
          <a:lstStyle>
            <a:lvl1pPr lvl="0">
              <a:spcBef>
                <a:spcPts val="0"/>
              </a:spcBef>
              <a:spcAft>
                <a:spcPts val="0"/>
              </a:spcAft>
              <a:buClr>
                <a:schemeClr val="dk2"/>
              </a:buClr>
              <a:buSzPts val="5200"/>
              <a:buFont typeface="Roboto"/>
              <a:buNone/>
              <a:defRPr sz="5200" b="1">
                <a:solidFill>
                  <a:schemeClr val="dk2"/>
                </a:solidFill>
                <a:latin typeface="Roboto"/>
                <a:ea typeface="Roboto"/>
                <a:cs typeface="Roboto"/>
                <a:sym typeface="Roboto"/>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690001" y="2356125"/>
            <a:ext cx="7764000" cy="7926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SzPts val="2800"/>
              <a:buFont typeface="Barlow"/>
              <a:buNone/>
              <a:defRPr sz="2800">
                <a:latin typeface="Barlow"/>
                <a:ea typeface="Barlow"/>
                <a:cs typeface="Barlow"/>
                <a:sym typeface="Barlow"/>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p:nvPr/>
        </p:nvSpPr>
        <p:spPr>
          <a:xfrm>
            <a:off x="0" y="4739700"/>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0" y="4316316"/>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0" y="3892932"/>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0" y="3469548"/>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0" y="3046164"/>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0" y="2622780"/>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0" y="2199395"/>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0" y="1776011"/>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0" y="1352627"/>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0" y="929243"/>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0" y="505859"/>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0" y="82475"/>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122"/>
        <p:cNvGrpSpPr/>
        <p:nvPr/>
      </p:nvGrpSpPr>
      <p:grpSpPr>
        <a:xfrm>
          <a:off x="0" y="0"/>
          <a:ext cx="0" cy="0"/>
          <a:chOff x="0" y="0"/>
          <a:chExt cx="0" cy="0"/>
        </a:xfrm>
      </p:grpSpPr>
      <p:sp>
        <p:nvSpPr>
          <p:cNvPr id="123" name="Google Shape;123;p11"/>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dk2"/>
              </a:buClr>
              <a:buSzPts val="4800"/>
              <a:buNone/>
              <a:defRPr sz="4800">
                <a:solidFill>
                  <a:schemeClr val="dk2"/>
                </a:solidFill>
              </a:defRPr>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124" name="Google Shape;124;p11"/>
          <p:cNvSpPr/>
          <p:nvPr/>
        </p:nvSpPr>
        <p:spPr>
          <a:xfrm>
            <a:off x="8320750" y="4739702"/>
            <a:ext cx="8232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11"/>
          <p:cNvSpPr/>
          <p:nvPr/>
        </p:nvSpPr>
        <p:spPr>
          <a:xfrm>
            <a:off x="8320750" y="4316320"/>
            <a:ext cx="8232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11"/>
          <p:cNvSpPr/>
          <p:nvPr/>
        </p:nvSpPr>
        <p:spPr>
          <a:xfrm>
            <a:off x="8320750" y="3892938"/>
            <a:ext cx="8232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11"/>
          <p:cNvSpPr/>
          <p:nvPr/>
        </p:nvSpPr>
        <p:spPr>
          <a:xfrm>
            <a:off x="8320750" y="3469556"/>
            <a:ext cx="8232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11"/>
          <p:cNvSpPr/>
          <p:nvPr/>
        </p:nvSpPr>
        <p:spPr>
          <a:xfrm>
            <a:off x="8320750" y="3046174"/>
            <a:ext cx="8232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11"/>
          <p:cNvSpPr/>
          <p:nvPr/>
        </p:nvSpPr>
        <p:spPr>
          <a:xfrm>
            <a:off x="8320750" y="2622792"/>
            <a:ext cx="8232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11"/>
          <p:cNvSpPr/>
          <p:nvPr/>
        </p:nvSpPr>
        <p:spPr>
          <a:xfrm>
            <a:off x="8320750" y="2199410"/>
            <a:ext cx="8232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11"/>
          <p:cNvSpPr/>
          <p:nvPr/>
        </p:nvSpPr>
        <p:spPr>
          <a:xfrm>
            <a:off x="8320750" y="1776028"/>
            <a:ext cx="8232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11"/>
          <p:cNvSpPr/>
          <p:nvPr/>
        </p:nvSpPr>
        <p:spPr>
          <a:xfrm>
            <a:off x="8320750" y="1352646"/>
            <a:ext cx="8232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11"/>
          <p:cNvSpPr/>
          <p:nvPr/>
        </p:nvSpPr>
        <p:spPr>
          <a:xfrm>
            <a:off x="8320750" y="929264"/>
            <a:ext cx="8232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11"/>
          <p:cNvSpPr/>
          <p:nvPr/>
        </p:nvSpPr>
        <p:spPr>
          <a:xfrm>
            <a:off x="8320750" y="505882"/>
            <a:ext cx="8232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11"/>
          <p:cNvSpPr/>
          <p:nvPr/>
        </p:nvSpPr>
        <p:spPr>
          <a:xfrm>
            <a:off x="8320750" y="82500"/>
            <a:ext cx="8232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Main point 1">
  <p:cSld name="MAIN_POINT_1">
    <p:bg>
      <p:bgPr>
        <a:solidFill>
          <a:srgbClr val="E7FBFF"/>
        </a:solidFill>
        <a:effectLst/>
      </p:bgPr>
    </p:bg>
    <p:spTree>
      <p:nvGrpSpPr>
        <p:cNvPr id="1" name="Shape 136"/>
        <p:cNvGrpSpPr/>
        <p:nvPr/>
      </p:nvGrpSpPr>
      <p:grpSpPr>
        <a:xfrm>
          <a:off x="0" y="0"/>
          <a:ext cx="0" cy="0"/>
          <a:chOff x="0" y="0"/>
          <a:chExt cx="0" cy="0"/>
        </a:xfrm>
      </p:grpSpPr>
      <p:sp>
        <p:nvSpPr>
          <p:cNvPr id="137" name="Google Shape;137;p12"/>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rtl="0">
              <a:spcBef>
                <a:spcPts val="0"/>
              </a:spcBef>
              <a:spcAft>
                <a:spcPts val="0"/>
              </a:spcAft>
              <a:buClr>
                <a:schemeClr val="dk2"/>
              </a:buClr>
              <a:buSzPts val="4800"/>
              <a:buNone/>
              <a:defRPr sz="4800">
                <a:solidFill>
                  <a:schemeClr val="dk2"/>
                </a:solidFill>
              </a:defRPr>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a:endParaRPr/>
          </a:p>
        </p:txBody>
      </p:sp>
      <p:sp>
        <p:nvSpPr>
          <p:cNvPr id="138" name="Google Shape;138;p12"/>
          <p:cNvSpPr/>
          <p:nvPr/>
        </p:nvSpPr>
        <p:spPr>
          <a:xfrm>
            <a:off x="8320750" y="4739702"/>
            <a:ext cx="8232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12"/>
          <p:cNvSpPr/>
          <p:nvPr/>
        </p:nvSpPr>
        <p:spPr>
          <a:xfrm>
            <a:off x="8320750" y="4316320"/>
            <a:ext cx="8232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12"/>
          <p:cNvSpPr/>
          <p:nvPr/>
        </p:nvSpPr>
        <p:spPr>
          <a:xfrm>
            <a:off x="8320750" y="3892938"/>
            <a:ext cx="8232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12"/>
          <p:cNvSpPr/>
          <p:nvPr/>
        </p:nvSpPr>
        <p:spPr>
          <a:xfrm>
            <a:off x="8320750" y="3469556"/>
            <a:ext cx="8232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12"/>
          <p:cNvSpPr/>
          <p:nvPr/>
        </p:nvSpPr>
        <p:spPr>
          <a:xfrm>
            <a:off x="8320750" y="3046174"/>
            <a:ext cx="8232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12"/>
          <p:cNvSpPr/>
          <p:nvPr/>
        </p:nvSpPr>
        <p:spPr>
          <a:xfrm>
            <a:off x="8320750" y="2622792"/>
            <a:ext cx="8232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12"/>
          <p:cNvSpPr/>
          <p:nvPr/>
        </p:nvSpPr>
        <p:spPr>
          <a:xfrm>
            <a:off x="8320750" y="2199410"/>
            <a:ext cx="8232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12"/>
          <p:cNvSpPr/>
          <p:nvPr/>
        </p:nvSpPr>
        <p:spPr>
          <a:xfrm>
            <a:off x="8320750" y="1776028"/>
            <a:ext cx="8232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12"/>
          <p:cNvSpPr/>
          <p:nvPr/>
        </p:nvSpPr>
        <p:spPr>
          <a:xfrm>
            <a:off x="8320750" y="1352646"/>
            <a:ext cx="8232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12"/>
          <p:cNvSpPr/>
          <p:nvPr/>
        </p:nvSpPr>
        <p:spPr>
          <a:xfrm>
            <a:off x="8320750" y="929264"/>
            <a:ext cx="8232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12"/>
          <p:cNvSpPr/>
          <p:nvPr/>
        </p:nvSpPr>
        <p:spPr>
          <a:xfrm>
            <a:off x="8320750" y="505882"/>
            <a:ext cx="8232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12"/>
          <p:cNvSpPr/>
          <p:nvPr/>
        </p:nvSpPr>
        <p:spPr>
          <a:xfrm>
            <a:off x="8320750" y="82500"/>
            <a:ext cx="8232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150"/>
        <p:cNvGrpSpPr/>
        <p:nvPr/>
      </p:nvGrpSpPr>
      <p:grpSpPr>
        <a:xfrm>
          <a:off x="0" y="0"/>
          <a:ext cx="0" cy="0"/>
          <a:chOff x="0" y="0"/>
          <a:chExt cx="0" cy="0"/>
        </a:xfrm>
      </p:grpSpPr>
      <p:sp>
        <p:nvSpPr>
          <p:cNvPr id="151" name="Google Shape;151;p13"/>
          <p:cNvSpPr/>
          <p:nvPr/>
        </p:nvSpPr>
        <p:spPr>
          <a:xfrm>
            <a:off x="4423950" y="4739712"/>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13"/>
          <p:cNvSpPr/>
          <p:nvPr/>
        </p:nvSpPr>
        <p:spPr>
          <a:xfrm>
            <a:off x="4423950" y="4316328"/>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13"/>
          <p:cNvSpPr/>
          <p:nvPr/>
        </p:nvSpPr>
        <p:spPr>
          <a:xfrm>
            <a:off x="4423950" y="3892944"/>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13"/>
          <p:cNvSpPr/>
          <p:nvPr/>
        </p:nvSpPr>
        <p:spPr>
          <a:xfrm>
            <a:off x="4423950" y="3469560"/>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13"/>
          <p:cNvSpPr/>
          <p:nvPr/>
        </p:nvSpPr>
        <p:spPr>
          <a:xfrm>
            <a:off x="4423950" y="3046176"/>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13"/>
          <p:cNvSpPr/>
          <p:nvPr/>
        </p:nvSpPr>
        <p:spPr>
          <a:xfrm>
            <a:off x="4423950" y="2622792"/>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13"/>
          <p:cNvSpPr/>
          <p:nvPr/>
        </p:nvSpPr>
        <p:spPr>
          <a:xfrm>
            <a:off x="4423950" y="2199408"/>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13"/>
          <p:cNvSpPr/>
          <p:nvPr/>
        </p:nvSpPr>
        <p:spPr>
          <a:xfrm>
            <a:off x="4423950" y="1776024"/>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13"/>
          <p:cNvSpPr/>
          <p:nvPr/>
        </p:nvSpPr>
        <p:spPr>
          <a:xfrm>
            <a:off x="4423950" y="1352640"/>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13"/>
          <p:cNvSpPr/>
          <p:nvPr/>
        </p:nvSpPr>
        <p:spPr>
          <a:xfrm>
            <a:off x="4423950" y="929256"/>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13"/>
          <p:cNvSpPr/>
          <p:nvPr/>
        </p:nvSpPr>
        <p:spPr>
          <a:xfrm>
            <a:off x="4423950" y="505872"/>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13"/>
          <p:cNvSpPr/>
          <p:nvPr/>
        </p:nvSpPr>
        <p:spPr>
          <a:xfrm>
            <a:off x="4423950" y="82488"/>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13"/>
          <p:cNvSpPr/>
          <p:nvPr/>
        </p:nvSpPr>
        <p:spPr>
          <a:xfrm>
            <a:off x="4572000" y="-125"/>
            <a:ext cx="4572000" cy="5143500"/>
          </a:xfrm>
          <a:prstGeom prst="rect">
            <a:avLst/>
          </a:prstGeom>
          <a:solidFill>
            <a:srgbClr val="E7FB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13"/>
          <p:cNvSpPr txBox="1">
            <a:spLocks noGrp="1"/>
          </p:cNvSpPr>
          <p:nvPr>
            <p:ph type="title"/>
          </p:nvPr>
        </p:nvSpPr>
        <p:spPr>
          <a:xfrm>
            <a:off x="1893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Clr>
                <a:schemeClr val="dk2"/>
              </a:buClr>
              <a:buSzPts val="4200"/>
              <a:buNone/>
              <a:defRPr sz="4200">
                <a:solidFill>
                  <a:schemeClr val="dk2"/>
                </a:solidFill>
              </a:defRPr>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165" name="Google Shape;165;p13"/>
          <p:cNvSpPr txBox="1">
            <a:spLocks noGrp="1"/>
          </p:cNvSpPr>
          <p:nvPr>
            <p:ph type="subTitle" idx="1"/>
          </p:nvPr>
        </p:nvSpPr>
        <p:spPr>
          <a:xfrm>
            <a:off x="1893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166" name="Google Shape;166;p13"/>
          <p:cNvSpPr txBox="1">
            <a:spLocks noGrp="1"/>
          </p:cNvSpPr>
          <p:nvPr>
            <p:ph type="body" idx="2"/>
          </p:nvPr>
        </p:nvSpPr>
        <p:spPr>
          <a:xfrm>
            <a:off x="50157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167"/>
        <p:cNvGrpSpPr/>
        <p:nvPr/>
      </p:nvGrpSpPr>
      <p:grpSpPr>
        <a:xfrm>
          <a:off x="0" y="0"/>
          <a:ext cx="0" cy="0"/>
          <a:chOff x="0" y="0"/>
          <a:chExt cx="0" cy="0"/>
        </a:xfrm>
      </p:grpSpPr>
      <p:sp>
        <p:nvSpPr>
          <p:cNvPr id="168" name="Google Shape;168;p14"/>
          <p:cNvSpPr txBox="1">
            <a:spLocks noGrp="1"/>
          </p:cNvSpPr>
          <p:nvPr>
            <p:ph type="body" idx="1"/>
          </p:nvPr>
        </p:nvSpPr>
        <p:spPr>
          <a:xfrm>
            <a:off x="311700" y="41171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169" name="Google Shape;169;p14"/>
          <p:cNvSpPr/>
          <p:nvPr/>
        </p:nvSpPr>
        <p:spPr>
          <a:xfrm>
            <a:off x="311695" y="4722275"/>
            <a:ext cx="1310700" cy="1134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14"/>
          <p:cNvSpPr/>
          <p:nvPr/>
        </p:nvSpPr>
        <p:spPr>
          <a:xfrm>
            <a:off x="1622515" y="4722275"/>
            <a:ext cx="1310700" cy="1134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14"/>
          <p:cNvSpPr/>
          <p:nvPr/>
        </p:nvSpPr>
        <p:spPr>
          <a:xfrm>
            <a:off x="2933336" y="4722275"/>
            <a:ext cx="1310700" cy="1134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14"/>
          <p:cNvSpPr/>
          <p:nvPr/>
        </p:nvSpPr>
        <p:spPr>
          <a:xfrm>
            <a:off x="4244185" y="4722275"/>
            <a:ext cx="1310700" cy="1134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rgbClr val="E7FBFF"/>
        </a:solidFill>
        <a:effectLst/>
      </p:bgPr>
    </p:bg>
    <p:spTree>
      <p:nvGrpSpPr>
        <p:cNvPr id="1" name="Shape 173"/>
        <p:cNvGrpSpPr/>
        <p:nvPr/>
      </p:nvGrpSpPr>
      <p:grpSpPr>
        <a:xfrm>
          <a:off x="0" y="0"/>
          <a:ext cx="0" cy="0"/>
          <a:chOff x="0" y="0"/>
          <a:chExt cx="0" cy="0"/>
        </a:xfrm>
      </p:grpSpPr>
      <p:sp>
        <p:nvSpPr>
          <p:cNvPr id="174" name="Google Shape;174;p15"/>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Clr>
                <a:schemeClr val="dk2"/>
              </a:buClr>
              <a:buSzPts val="12000"/>
              <a:buNone/>
              <a:defRPr sz="12000">
                <a:solidFill>
                  <a:schemeClr val="dk2"/>
                </a:solidFill>
              </a:defRPr>
            </a:lvl1pPr>
            <a:lvl2pPr lvl="1" algn="ctr">
              <a:spcBef>
                <a:spcPts val="0"/>
              </a:spcBef>
              <a:spcAft>
                <a:spcPts val="0"/>
              </a:spcAft>
              <a:buClr>
                <a:schemeClr val="dk2"/>
              </a:buClr>
              <a:buSzPts val="12000"/>
              <a:buNone/>
              <a:defRPr sz="12000">
                <a:solidFill>
                  <a:schemeClr val="dk2"/>
                </a:solidFill>
              </a:defRPr>
            </a:lvl2pPr>
            <a:lvl3pPr lvl="2" algn="ctr">
              <a:spcBef>
                <a:spcPts val="0"/>
              </a:spcBef>
              <a:spcAft>
                <a:spcPts val="0"/>
              </a:spcAft>
              <a:buClr>
                <a:schemeClr val="dk2"/>
              </a:buClr>
              <a:buSzPts val="12000"/>
              <a:buNone/>
              <a:defRPr sz="12000">
                <a:solidFill>
                  <a:schemeClr val="dk2"/>
                </a:solidFill>
              </a:defRPr>
            </a:lvl3pPr>
            <a:lvl4pPr lvl="3" algn="ctr">
              <a:spcBef>
                <a:spcPts val="0"/>
              </a:spcBef>
              <a:spcAft>
                <a:spcPts val="0"/>
              </a:spcAft>
              <a:buClr>
                <a:schemeClr val="dk2"/>
              </a:buClr>
              <a:buSzPts val="12000"/>
              <a:buNone/>
              <a:defRPr sz="12000">
                <a:solidFill>
                  <a:schemeClr val="dk2"/>
                </a:solidFill>
              </a:defRPr>
            </a:lvl4pPr>
            <a:lvl5pPr lvl="4" algn="ctr">
              <a:spcBef>
                <a:spcPts val="0"/>
              </a:spcBef>
              <a:spcAft>
                <a:spcPts val="0"/>
              </a:spcAft>
              <a:buClr>
                <a:schemeClr val="dk2"/>
              </a:buClr>
              <a:buSzPts val="12000"/>
              <a:buNone/>
              <a:defRPr sz="12000">
                <a:solidFill>
                  <a:schemeClr val="dk2"/>
                </a:solidFill>
              </a:defRPr>
            </a:lvl5pPr>
            <a:lvl6pPr lvl="5" algn="ctr">
              <a:spcBef>
                <a:spcPts val="0"/>
              </a:spcBef>
              <a:spcAft>
                <a:spcPts val="0"/>
              </a:spcAft>
              <a:buClr>
                <a:schemeClr val="dk2"/>
              </a:buClr>
              <a:buSzPts val="12000"/>
              <a:buNone/>
              <a:defRPr sz="12000">
                <a:solidFill>
                  <a:schemeClr val="dk2"/>
                </a:solidFill>
              </a:defRPr>
            </a:lvl6pPr>
            <a:lvl7pPr lvl="6" algn="ctr">
              <a:spcBef>
                <a:spcPts val="0"/>
              </a:spcBef>
              <a:spcAft>
                <a:spcPts val="0"/>
              </a:spcAft>
              <a:buClr>
                <a:schemeClr val="dk2"/>
              </a:buClr>
              <a:buSzPts val="12000"/>
              <a:buNone/>
              <a:defRPr sz="12000">
                <a:solidFill>
                  <a:schemeClr val="dk2"/>
                </a:solidFill>
              </a:defRPr>
            </a:lvl7pPr>
            <a:lvl8pPr lvl="7" algn="ctr">
              <a:spcBef>
                <a:spcPts val="0"/>
              </a:spcBef>
              <a:spcAft>
                <a:spcPts val="0"/>
              </a:spcAft>
              <a:buClr>
                <a:schemeClr val="dk2"/>
              </a:buClr>
              <a:buSzPts val="12000"/>
              <a:buNone/>
              <a:defRPr sz="12000">
                <a:solidFill>
                  <a:schemeClr val="dk2"/>
                </a:solidFill>
              </a:defRPr>
            </a:lvl8pPr>
            <a:lvl9pPr lvl="8" algn="ctr">
              <a:spcBef>
                <a:spcPts val="0"/>
              </a:spcBef>
              <a:spcAft>
                <a:spcPts val="0"/>
              </a:spcAft>
              <a:buClr>
                <a:schemeClr val="dk2"/>
              </a:buClr>
              <a:buSzPts val="12000"/>
              <a:buNone/>
              <a:defRPr sz="12000">
                <a:solidFill>
                  <a:schemeClr val="dk2"/>
                </a:solidFill>
              </a:defRPr>
            </a:lvl9pPr>
          </a:lstStyle>
          <a:p>
            <a:r>
              <a:t>xx%</a:t>
            </a:r>
          </a:p>
        </p:txBody>
      </p:sp>
      <p:sp>
        <p:nvSpPr>
          <p:cNvPr id="175" name="Google Shape;175;p15"/>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176" name="Google Shape;176;p15"/>
          <p:cNvSpPr/>
          <p:nvPr/>
        </p:nvSpPr>
        <p:spPr>
          <a:xfrm>
            <a:off x="13" y="0"/>
            <a:ext cx="2286000" cy="1605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15"/>
          <p:cNvSpPr/>
          <p:nvPr/>
        </p:nvSpPr>
        <p:spPr>
          <a:xfrm>
            <a:off x="2285987" y="0"/>
            <a:ext cx="2286000" cy="1605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15"/>
          <p:cNvSpPr/>
          <p:nvPr/>
        </p:nvSpPr>
        <p:spPr>
          <a:xfrm>
            <a:off x="4571962" y="0"/>
            <a:ext cx="2286000" cy="1605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15"/>
          <p:cNvSpPr/>
          <p:nvPr/>
        </p:nvSpPr>
        <p:spPr>
          <a:xfrm>
            <a:off x="6857987" y="0"/>
            <a:ext cx="2286000" cy="1605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ig number 1">
  <p:cSld name="BIG_NUMBER_1">
    <p:spTree>
      <p:nvGrpSpPr>
        <p:cNvPr id="1" name="Shape 180"/>
        <p:cNvGrpSpPr/>
        <p:nvPr/>
      </p:nvGrpSpPr>
      <p:grpSpPr>
        <a:xfrm>
          <a:off x="0" y="0"/>
          <a:ext cx="0" cy="0"/>
          <a:chOff x="0" y="0"/>
          <a:chExt cx="0" cy="0"/>
        </a:xfrm>
      </p:grpSpPr>
      <p:sp>
        <p:nvSpPr>
          <p:cNvPr id="181" name="Google Shape;181;p16"/>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rtl="0">
              <a:spcBef>
                <a:spcPts val="0"/>
              </a:spcBef>
              <a:spcAft>
                <a:spcPts val="0"/>
              </a:spcAft>
              <a:buClr>
                <a:schemeClr val="dk2"/>
              </a:buClr>
              <a:buSzPts val="12000"/>
              <a:buNone/>
              <a:defRPr sz="12000">
                <a:solidFill>
                  <a:schemeClr val="dk2"/>
                </a:solidFill>
              </a:defRPr>
            </a:lvl1pPr>
            <a:lvl2pPr lvl="1" algn="ctr" rtl="0">
              <a:spcBef>
                <a:spcPts val="0"/>
              </a:spcBef>
              <a:spcAft>
                <a:spcPts val="0"/>
              </a:spcAft>
              <a:buClr>
                <a:schemeClr val="dk2"/>
              </a:buClr>
              <a:buSzPts val="12000"/>
              <a:buNone/>
              <a:defRPr sz="12000">
                <a:solidFill>
                  <a:schemeClr val="dk2"/>
                </a:solidFill>
              </a:defRPr>
            </a:lvl2pPr>
            <a:lvl3pPr lvl="2" algn="ctr" rtl="0">
              <a:spcBef>
                <a:spcPts val="0"/>
              </a:spcBef>
              <a:spcAft>
                <a:spcPts val="0"/>
              </a:spcAft>
              <a:buClr>
                <a:schemeClr val="dk2"/>
              </a:buClr>
              <a:buSzPts val="12000"/>
              <a:buNone/>
              <a:defRPr sz="12000">
                <a:solidFill>
                  <a:schemeClr val="dk2"/>
                </a:solidFill>
              </a:defRPr>
            </a:lvl3pPr>
            <a:lvl4pPr lvl="3" algn="ctr" rtl="0">
              <a:spcBef>
                <a:spcPts val="0"/>
              </a:spcBef>
              <a:spcAft>
                <a:spcPts val="0"/>
              </a:spcAft>
              <a:buClr>
                <a:schemeClr val="dk2"/>
              </a:buClr>
              <a:buSzPts val="12000"/>
              <a:buNone/>
              <a:defRPr sz="12000">
                <a:solidFill>
                  <a:schemeClr val="dk2"/>
                </a:solidFill>
              </a:defRPr>
            </a:lvl4pPr>
            <a:lvl5pPr lvl="4" algn="ctr" rtl="0">
              <a:spcBef>
                <a:spcPts val="0"/>
              </a:spcBef>
              <a:spcAft>
                <a:spcPts val="0"/>
              </a:spcAft>
              <a:buClr>
                <a:schemeClr val="dk2"/>
              </a:buClr>
              <a:buSzPts val="12000"/>
              <a:buNone/>
              <a:defRPr sz="12000">
                <a:solidFill>
                  <a:schemeClr val="dk2"/>
                </a:solidFill>
              </a:defRPr>
            </a:lvl5pPr>
            <a:lvl6pPr lvl="5" algn="ctr" rtl="0">
              <a:spcBef>
                <a:spcPts val="0"/>
              </a:spcBef>
              <a:spcAft>
                <a:spcPts val="0"/>
              </a:spcAft>
              <a:buClr>
                <a:schemeClr val="dk2"/>
              </a:buClr>
              <a:buSzPts val="12000"/>
              <a:buNone/>
              <a:defRPr sz="12000">
                <a:solidFill>
                  <a:schemeClr val="dk2"/>
                </a:solidFill>
              </a:defRPr>
            </a:lvl6pPr>
            <a:lvl7pPr lvl="6" algn="ctr" rtl="0">
              <a:spcBef>
                <a:spcPts val="0"/>
              </a:spcBef>
              <a:spcAft>
                <a:spcPts val="0"/>
              </a:spcAft>
              <a:buClr>
                <a:schemeClr val="dk2"/>
              </a:buClr>
              <a:buSzPts val="12000"/>
              <a:buNone/>
              <a:defRPr sz="12000">
                <a:solidFill>
                  <a:schemeClr val="dk2"/>
                </a:solidFill>
              </a:defRPr>
            </a:lvl7pPr>
            <a:lvl8pPr lvl="7" algn="ctr" rtl="0">
              <a:spcBef>
                <a:spcPts val="0"/>
              </a:spcBef>
              <a:spcAft>
                <a:spcPts val="0"/>
              </a:spcAft>
              <a:buClr>
                <a:schemeClr val="dk2"/>
              </a:buClr>
              <a:buSzPts val="12000"/>
              <a:buNone/>
              <a:defRPr sz="12000">
                <a:solidFill>
                  <a:schemeClr val="dk2"/>
                </a:solidFill>
              </a:defRPr>
            </a:lvl8pPr>
            <a:lvl9pPr lvl="8" algn="ctr" rtl="0">
              <a:spcBef>
                <a:spcPts val="0"/>
              </a:spcBef>
              <a:spcAft>
                <a:spcPts val="0"/>
              </a:spcAft>
              <a:buClr>
                <a:schemeClr val="dk2"/>
              </a:buClr>
              <a:buSzPts val="12000"/>
              <a:buNone/>
              <a:defRPr sz="12000">
                <a:solidFill>
                  <a:schemeClr val="dk2"/>
                </a:solidFill>
              </a:defRPr>
            </a:lvl9pPr>
          </a:lstStyle>
          <a:p>
            <a:r>
              <a:t>xx%</a:t>
            </a:r>
          </a:p>
        </p:txBody>
      </p:sp>
      <p:sp>
        <p:nvSpPr>
          <p:cNvPr id="182" name="Google Shape;182;p16"/>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rtl="0">
              <a:spcBef>
                <a:spcPts val="0"/>
              </a:spcBef>
              <a:spcAft>
                <a:spcPts val="0"/>
              </a:spcAft>
              <a:buSzPts val="1800"/>
              <a:buChar char="●"/>
              <a:defRPr/>
            </a:lvl1pPr>
            <a:lvl2pPr marL="914400" lvl="1" indent="-317500" algn="ctr" rtl="0">
              <a:spcBef>
                <a:spcPts val="0"/>
              </a:spcBef>
              <a:spcAft>
                <a:spcPts val="0"/>
              </a:spcAft>
              <a:buSzPts val="1400"/>
              <a:buChar char="○"/>
              <a:defRPr/>
            </a:lvl2pPr>
            <a:lvl3pPr marL="1371600" lvl="2" indent="-317500" algn="ctr" rtl="0">
              <a:spcBef>
                <a:spcPts val="0"/>
              </a:spcBef>
              <a:spcAft>
                <a:spcPts val="0"/>
              </a:spcAft>
              <a:buSzPts val="1400"/>
              <a:buChar char="■"/>
              <a:defRPr/>
            </a:lvl3pPr>
            <a:lvl4pPr marL="1828800" lvl="3" indent="-317500" algn="ctr" rtl="0">
              <a:spcBef>
                <a:spcPts val="0"/>
              </a:spcBef>
              <a:spcAft>
                <a:spcPts val="0"/>
              </a:spcAft>
              <a:buSzPts val="1400"/>
              <a:buChar char="●"/>
              <a:defRPr/>
            </a:lvl4pPr>
            <a:lvl5pPr marL="2286000" lvl="4" indent="-317500" algn="ctr" rtl="0">
              <a:spcBef>
                <a:spcPts val="0"/>
              </a:spcBef>
              <a:spcAft>
                <a:spcPts val="0"/>
              </a:spcAft>
              <a:buSzPts val="1400"/>
              <a:buChar char="○"/>
              <a:defRPr/>
            </a:lvl5pPr>
            <a:lvl6pPr marL="2743200" lvl="5" indent="-317500" algn="ctr" rtl="0">
              <a:spcBef>
                <a:spcPts val="0"/>
              </a:spcBef>
              <a:spcAft>
                <a:spcPts val="0"/>
              </a:spcAft>
              <a:buSzPts val="1400"/>
              <a:buChar char="■"/>
              <a:defRPr/>
            </a:lvl6pPr>
            <a:lvl7pPr marL="3200400" lvl="6" indent="-317500" algn="ctr" rtl="0">
              <a:spcBef>
                <a:spcPts val="0"/>
              </a:spcBef>
              <a:spcAft>
                <a:spcPts val="0"/>
              </a:spcAft>
              <a:buSzPts val="1400"/>
              <a:buChar char="●"/>
              <a:defRPr/>
            </a:lvl7pPr>
            <a:lvl8pPr marL="3657600" lvl="7" indent="-317500" algn="ctr" rtl="0">
              <a:spcBef>
                <a:spcPts val="0"/>
              </a:spcBef>
              <a:spcAft>
                <a:spcPts val="0"/>
              </a:spcAft>
              <a:buSzPts val="1400"/>
              <a:buChar char="○"/>
              <a:defRPr/>
            </a:lvl8pPr>
            <a:lvl9pPr marL="4114800" lvl="8" indent="-317500" algn="ctr" rtl="0">
              <a:spcBef>
                <a:spcPts val="0"/>
              </a:spcBef>
              <a:spcAft>
                <a:spcPts val="0"/>
              </a:spcAft>
              <a:buSzPts val="1400"/>
              <a:buChar char="■"/>
              <a:defRPr/>
            </a:lvl9pPr>
          </a:lstStyle>
          <a:p>
            <a:endParaRPr/>
          </a:p>
        </p:txBody>
      </p:sp>
      <p:sp>
        <p:nvSpPr>
          <p:cNvPr id="183" name="Google Shape;183;p16"/>
          <p:cNvSpPr/>
          <p:nvPr/>
        </p:nvSpPr>
        <p:spPr>
          <a:xfrm>
            <a:off x="13" y="0"/>
            <a:ext cx="2286000" cy="1605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16"/>
          <p:cNvSpPr/>
          <p:nvPr/>
        </p:nvSpPr>
        <p:spPr>
          <a:xfrm>
            <a:off x="2285987" y="0"/>
            <a:ext cx="2286000" cy="1605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16"/>
          <p:cNvSpPr/>
          <p:nvPr/>
        </p:nvSpPr>
        <p:spPr>
          <a:xfrm>
            <a:off x="4571962" y="0"/>
            <a:ext cx="2286000" cy="1605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16"/>
          <p:cNvSpPr/>
          <p:nvPr/>
        </p:nvSpPr>
        <p:spPr>
          <a:xfrm>
            <a:off x="6857987" y="0"/>
            <a:ext cx="2286000" cy="1605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E7FBFF"/>
        </a:solidFill>
        <a:effectLst/>
      </p:bgPr>
    </p:bg>
    <p:spTree>
      <p:nvGrpSpPr>
        <p:cNvPr id="1" name="Shape 187"/>
        <p:cNvGrpSpPr/>
        <p:nvPr/>
      </p:nvGrpSpPr>
      <p:grpSpPr>
        <a:xfrm>
          <a:off x="0" y="0"/>
          <a:ext cx="0" cy="0"/>
          <a:chOff x="0" y="0"/>
          <a:chExt cx="0" cy="0"/>
        </a:xfrm>
      </p:grpSpPr>
      <p:sp>
        <p:nvSpPr>
          <p:cNvPr id="188" name="Google Shape;188;p17"/>
          <p:cNvSpPr/>
          <p:nvPr/>
        </p:nvSpPr>
        <p:spPr>
          <a:xfrm>
            <a:off x="13" y="0"/>
            <a:ext cx="2286000" cy="1605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17"/>
          <p:cNvSpPr/>
          <p:nvPr/>
        </p:nvSpPr>
        <p:spPr>
          <a:xfrm>
            <a:off x="2285987" y="0"/>
            <a:ext cx="2286000" cy="1605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17"/>
          <p:cNvSpPr/>
          <p:nvPr/>
        </p:nvSpPr>
        <p:spPr>
          <a:xfrm>
            <a:off x="4571962" y="0"/>
            <a:ext cx="2286000" cy="1605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17"/>
          <p:cNvSpPr/>
          <p:nvPr/>
        </p:nvSpPr>
        <p:spPr>
          <a:xfrm>
            <a:off x="6857987" y="0"/>
            <a:ext cx="2286000" cy="1605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lank 1">
  <p:cSld name="BLANK_1">
    <p:bg>
      <p:bgPr>
        <a:solidFill>
          <a:schemeClr val="lt1"/>
        </a:solidFill>
        <a:effectLst/>
      </p:bgPr>
    </p:bg>
    <p:spTree>
      <p:nvGrpSpPr>
        <p:cNvPr id="1" name="Shape 192"/>
        <p:cNvGrpSpPr/>
        <p:nvPr/>
      </p:nvGrpSpPr>
      <p:grpSpPr>
        <a:xfrm>
          <a:off x="0" y="0"/>
          <a:ext cx="0" cy="0"/>
          <a:chOff x="0" y="0"/>
          <a:chExt cx="0" cy="0"/>
        </a:xfrm>
      </p:grpSpPr>
      <p:sp>
        <p:nvSpPr>
          <p:cNvPr id="193" name="Google Shape;193;p18"/>
          <p:cNvSpPr/>
          <p:nvPr/>
        </p:nvSpPr>
        <p:spPr>
          <a:xfrm>
            <a:off x="13" y="0"/>
            <a:ext cx="2286000" cy="1605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18"/>
          <p:cNvSpPr/>
          <p:nvPr/>
        </p:nvSpPr>
        <p:spPr>
          <a:xfrm>
            <a:off x="2285987" y="0"/>
            <a:ext cx="2286000" cy="1605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18"/>
          <p:cNvSpPr/>
          <p:nvPr/>
        </p:nvSpPr>
        <p:spPr>
          <a:xfrm>
            <a:off x="4571962" y="0"/>
            <a:ext cx="2286000" cy="1605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18"/>
          <p:cNvSpPr/>
          <p:nvPr/>
        </p:nvSpPr>
        <p:spPr>
          <a:xfrm>
            <a:off x="6857987" y="0"/>
            <a:ext cx="2286000" cy="1605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rgbClr val="E7FBFF"/>
        </a:solidFill>
        <a:effectLst/>
      </p:bgPr>
    </p:bg>
    <p:spTree>
      <p:nvGrpSpPr>
        <p:cNvPr id="1" name="Shape 24"/>
        <p:cNvGrpSpPr/>
        <p:nvPr/>
      </p:nvGrpSpPr>
      <p:grpSpPr>
        <a:xfrm>
          <a:off x="0" y="0"/>
          <a:ext cx="0" cy="0"/>
          <a:chOff x="0" y="0"/>
          <a:chExt cx="0" cy="0"/>
        </a:xfrm>
      </p:grpSpPr>
      <p:sp>
        <p:nvSpPr>
          <p:cNvPr id="25" name="Google Shape;25;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Clr>
                <a:schemeClr val="dk2"/>
              </a:buClr>
              <a:buSzPts val="3600"/>
              <a:buFont typeface="Roboto"/>
              <a:buNone/>
              <a:defRPr sz="3600" b="1">
                <a:solidFill>
                  <a:schemeClr val="dk2"/>
                </a:solidFill>
                <a:latin typeface="Roboto"/>
                <a:ea typeface="Roboto"/>
                <a:cs typeface="Roboto"/>
                <a:sym typeface="Roboto"/>
              </a:defRPr>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26" name="Google Shape;26;p3"/>
          <p:cNvSpPr/>
          <p:nvPr/>
        </p:nvSpPr>
        <p:spPr>
          <a:xfrm>
            <a:off x="13" y="4983000"/>
            <a:ext cx="2286000" cy="1605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3"/>
          <p:cNvSpPr/>
          <p:nvPr/>
        </p:nvSpPr>
        <p:spPr>
          <a:xfrm>
            <a:off x="2285987" y="4983000"/>
            <a:ext cx="2286000" cy="1605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3"/>
          <p:cNvSpPr/>
          <p:nvPr/>
        </p:nvSpPr>
        <p:spPr>
          <a:xfrm>
            <a:off x="4571962" y="4983000"/>
            <a:ext cx="2286000" cy="1605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3"/>
          <p:cNvSpPr/>
          <p:nvPr/>
        </p:nvSpPr>
        <p:spPr>
          <a:xfrm>
            <a:off x="6857987" y="4983000"/>
            <a:ext cx="2286000" cy="1605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1">
  <p:cSld name="SECTION_HEADER_1">
    <p:bg>
      <p:bgPr>
        <a:solidFill>
          <a:schemeClr val="lt1"/>
        </a:solidFill>
        <a:effectLst/>
      </p:bgPr>
    </p:bg>
    <p:spTree>
      <p:nvGrpSpPr>
        <p:cNvPr id="1" name="Shape 30"/>
        <p:cNvGrpSpPr/>
        <p:nvPr/>
      </p:nvGrpSpPr>
      <p:grpSpPr>
        <a:xfrm>
          <a:off x="0" y="0"/>
          <a:ext cx="0" cy="0"/>
          <a:chOff x="0" y="0"/>
          <a:chExt cx="0" cy="0"/>
        </a:xfrm>
      </p:grpSpPr>
      <p:sp>
        <p:nvSpPr>
          <p:cNvPr id="31" name="Google Shape;31;p4"/>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rtl="0">
              <a:spcBef>
                <a:spcPts val="0"/>
              </a:spcBef>
              <a:spcAft>
                <a:spcPts val="0"/>
              </a:spcAft>
              <a:buClr>
                <a:schemeClr val="dk2"/>
              </a:buClr>
              <a:buSzPts val="3600"/>
              <a:buFont typeface="Roboto"/>
              <a:buNone/>
              <a:defRPr sz="3600" b="1">
                <a:solidFill>
                  <a:schemeClr val="dk2"/>
                </a:solidFill>
                <a:latin typeface="Roboto"/>
                <a:ea typeface="Roboto"/>
                <a:cs typeface="Roboto"/>
                <a:sym typeface="Roboto"/>
              </a:defRPr>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32" name="Google Shape;32;p4"/>
          <p:cNvSpPr/>
          <p:nvPr/>
        </p:nvSpPr>
        <p:spPr>
          <a:xfrm>
            <a:off x="13" y="4983000"/>
            <a:ext cx="2286000" cy="1605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4"/>
          <p:cNvSpPr/>
          <p:nvPr/>
        </p:nvSpPr>
        <p:spPr>
          <a:xfrm>
            <a:off x="2285987" y="4983000"/>
            <a:ext cx="2286000" cy="1605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4"/>
          <p:cNvSpPr/>
          <p:nvPr/>
        </p:nvSpPr>
        <p:spPr>
          <a:xfrm>
            <a:off x="4571962" y="4983000"/>
            <a:ext cx="2286000" cy="1605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4"/>
          <p:cNvSpPr/>
          <p:nvPr/>
        </p:nvSpPr>
        <p:spPr>
          <a:xfrm>
            <a:off x="6857987" y="4983000"/>
            <a:ext cx="2286000" cy="1605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body" type="tx">
  <p:cSld name="TITLE_AND_BODY">
    <p:bg>
      <p:bgPr>
        <a:solidFill>
          <a:srgbClr val="E7FBFF"/>
        </a:solidFill>
        <a:effectLst/>
      </p:bgPr>
    </p:bg>
    <p:spTree>
      <p:nvGrpSpPr>
        <p:cNvPr id="1" name="Shape 36"/>
        <p:cNvGrpSpPr/>
        <p:nvPr/>
      </p:nvGrpSpPr>
      <p:grpSpPr>
        <a:xfrm>
          <a:off x="0" y="0"/>
          <a:ext cx="0" cy="0"/>
          <a:chOff x="0" y="0"/>
          <a:chExt cx="0" cy="0"/>
        </a:xfrm>
      </p:grpSpPr>
      <p:sp>
        <p:nvSpPr>
          <p:cNvPr id="37" name="Google Shape;37;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Clr>
                <a:schemeClr val="dk2"/>
              </a:buClr>
              <a:buSzPts val="2800"/>
              <a:buNone/>
              <a:defRPr>
                <a:solidFill>
                  <a:schemeClr val="dk2"/>
                </a:solidFill>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38" name="Google Shape;38;p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39" name="Google Shape;39;p5"/>
          <p:cNvSpPr/>
          <p:nvPr/>
        </p:nvSpPr>
        <p:spPr>
          <a:xfrm>
            <a:off x="13" y="4983000"/>
            <a:ext cx="2286000" cy="1605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5"/>
          <p:cNvSpPr/>
          <p:nvPr/>
        </p:nvSpPr>
        <p:spPr>
          <a:xfrm>
            <a:off x="2285987" y="4983000"/>
            <a:ext cx="2286000" cy="1605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5"/>
          <p:cNvSpPr/>
          <p:nvPr/>
        </p:nvSpPr>
        <p:spPr>
          <a:xfrm>
            <a:off x="4571962" y="4983000"/>
            <a:ext cx="2286000" cy="1605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5"/>
          <p:cNvSpPr/>
          <p:nvPr/>
        </p:nvSpPr>
        <p:spPr>
          <a:xfrm>
            <a:off x="6857987" y="4983000"/>
            <a:ext cx="2286000" cy="1605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body 1">
  <p:cSld name="TITLE_AND_BODY_1">
    <p:bg>
      <p:bgPr>
        <a:solidFill>
          <a:schemeClr val="lt1"/>
        </a:solidFill>
        <a:effectLst/>
      </p:bgPr>
    </p:bg>
    <p:spTree>
      <p:nvGrpSpPr>
        <p:cNvPr id="1" name="Shape 43"/>
        <p:cNvGrpSpPr/>
        <p:nvPr/>
      </p:nvGrpSpPr>
      <p:grpSpPr>
        <a:xfrm>
          <a:off x="0" y="0"/>
          <a:ext cx="0" cy="0"/>
          <a:chOff x="0" y="0"/>
          <a:chExt cx="0" cy="0"/>
        </a:xfrm>
      </p:grpSpPr>
      <p:sp>
        <p:nvSpPr>
          <p:cNvPr id="44" name="Google Shape;44;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rtl="0">
              <a:spcBef>
                <a:spcPts val="0"/>
              </a:spcBef>
              <a:spcAft>
                <a:spcPts val="0"/>
              </a:spcAft>
              <a:buClr>
                <a:schemeClr val="dk2"/>
              </a:buClr>
              <a:buSzPts val="2800"/>
              <a:buNone/>
              <a:defRPr>
                <a:solidFill>
                  <a:schemeClr val="dk2"/>
                </a:solidFill>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45" name="Google Shape;45;p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rtl="0">
              <a:spcBef>
                <a:spcPts val="0"/>
              </a:spcBef>
              <a:spcAft>
                <a:spcPts val="0"/>
              </a:spcAft>
              <a:buSzPts val="18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
        <p:nvSpPr>
          <p:cNvPr id="46" name="Google Shape;46;p6"/>
          <p:cNvSpPr/>
          <p:nvPr/>
        </p:nvSpPr>
        <p:spPr>
          <a:xfrm>
            <a:off x="13" y="4983000"/>
            <a:ext cx="2286000" cy="1605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6"/>
          <p:cNvSpPr/>
          <p:nvPr/>
        </p:nvSpPr>
        <p:spPr>
          <a:xfrm>
            <a:off x="2285987" y="4983000"/>
            <a:ext cx="2286000" cy="1605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6"/>
          <p:cNvSpPr/>
          <p:nvPr/>
        </p:nvSpPr>
        <p:spPr>
          <a:xfrm>
            <a:off x="4571962" y="4983000"/>
            <a:ext cx="2286000" cy="1605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6"/>
          <p:cNvSpPr/>
          <p:nvPr/>
        </p:nvSpPr>
        <p:spPr>
          <a:xfrm>
            <a:off x="6857987" y="4983000"/>
            <a:ext cx="2286000" cy="1605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body 1 1 1 1">
  <p:cSld name="TITLE_AND_BODY_1_1_1_1">
    <p:bg>
      <p:bgPr>
        <a:solidFill>
          <a:srgbClr val="E7FBFF"/>
        </a:solidFill>
        <a:effectLst/>
      </p:bgPr>
    </p:bg>
    <p:spTree>
      <p:nvGrpSpPr>
        <p:cNvPr id="1" name="Shape 50"/>
        <p:cNvGrpSpPr/>
        <p:nvPr/>
      </p:nvGrpSpPr>
      <p:grpSpPr>
        <a:xfrm>
          <a:off x="0" y="0"/>
          <a:ext cx="0" cy="0"/>
          <a:chOff x="0" y="0"/>
          <a:chExt cx="0" cy="0"/>
        </a:xfrm>
      </p:grpSpPr>
      <p:sp>
        <p:nvSpPr>
          <p:cNvPr id="51" name="Google Shape;51;p7"/>
          <p:cNvSpPr txBox="1">
            <a:spLocks noGrp="1"/>
          </p:cNvSpPr>
          <p:nvPr>
            <p:ph type="title"/>
          </p:nvPr>
        </p:nvSpPr>
        <p:spPr>
          <a:xfrm>
            <a:off x="705650" y="445025"/>
            <a:ext cx="8127000" cy="572700"/>
          </a:xfrm>
          <a:prstGeom prst="rect">
            <a:avLst/>
          </a:prstGeom>
        </p:spPr>
        <p:txBody>
          <a:bodyPr spcFirstLastPara="1" wrap="square" lIns="91425" tIns="91425" rIns="91425" bIns="91425" anchor="t" anchorCtr="0">
            <a:normAutofit/>
          </a:bodyPr>
          <a:lstStyle>
            <a:lvl1pPr lvl="0" rtl="0">
              <a:spcBef>
                <a:spcPts val="0"/>
              </a:spcBef>
              <a:spcAft>
                <a:spcPts val="0"/>
              </a:spcAft>
              <a:buClr>
                <a:schemeClr val="dk2"/>
              </a:buClr>
              <a:buSzPts val="2800"/>
              <a:buNone/>
              <a:defRPr>
                <a:solidFill>
                  <a:schemeClr val="dk2"/>
                </a:solidFill>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52" name="Google Shape;52;p7"/>
          <p:cNvSpPr txBox="1">
            <a:spLocks noGrp="1"/>
          </p:cNvSpPr>
          <p:nvPr>
            <p:ph type="body" idx="1"/>
          </p:nvPr>
        </p:nvSpPr>
        <p:spPr>
          <a:xfrm>
            <a:off x="705650" y="1152475"/>
            <a:ext cx="8127000" cy="3416400"/>
          </a:xfrm>
          <a:prstGeom prst="rect">
            <a:avLst/>
          </a:prstGeom>
        </p:spPr>
        <p:txBody>
          <a:bodyPr spcFirstLastPara="1" wrap="square" lIns="91425" tIns="91425" rIns="91425" bIns="91425" anchor="t" anchorCtr="0">
            <a:normAutofit/>
          </a:bodyPr>
          <a:lstStyle>
            <a:lvl1pPr marL="457200" lvl="0" indent="-342900" rtl="0">
              <a:spcBef>
                <a:spcPts val="0"/>
              </a:spcBef>
              <a:spcAft>
                <a:spcPts val="0"/>
              </a:spcAft>
              <a:buSzPts val="18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
        <p:nvSpPr>
          <p:cNvPr id="53" name="Google Shape;53;p7"/>
          <p:cNvSpPr/>
          <p:nvPr/>
        </p:nvSpPr>
        <p:spPr>
          <a:xfrm>
            <a:off x="0" y="4739700"/>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7"/>
          <p:cNvSpPr/>
          <p:nvPr/>
        </p:nvSpPr>
        <p:spPr>
          <a:xfrm>
            <a:off x="0" y="4316316"/>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7"/>
          <p:cNvSpPr/>
          <p:nvPr/>
        </p:nvSpPr>
        <p:spPr>
          <a:xfrm>
            <a:off x="0" y="3892932"/>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7"/>
          <p:cNvSpPr/>
          <p:nvPr/>
        </p:nvSpPr>
        <p:spPr>
          <a:xfrm>
            <a:off x="0" y="3469548"/>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7"/>
          <p:cNvSpPr/>
          <p:nvPr/>
        </p:nvSpPr>
        <p:spPr>
          <a:xfrm>
            <a:off x="0" y="3046164"/>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7"/>
          <p:cNvSpPr/>
          <p:nvPr/>
        </p:nvSpPr>
        <p:spPr>
          <a:xfrm>
            <a:off x="0" y="2622780"/>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7"/>
          <p:cNvSpPr/>
          <p:nvPr/>
        </p:nvSpPr>
        <p:spPr>
          <a:xfrm>
            <a:off x="0" y="2199395"/>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7"/>
          <p:cNvSpPr/>
          <p:nvPr/>
        </p:nvSpPr>
        <p:spPr>
          <a:xfrm>
            <a:off x="0" y="1776011"/>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7"/>
          <p:cNvSpPr/>
          <p:nvPr/>
        </p:nvSpPr>
        <p:spPr>
          <a:xfrm>
            <a:off x="0" y="1352627"/>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7"/>
          <p:cNvSpPr/>
          <p:nvPr/>
        </p:nvSpPr>
        <p:spPr>
          <a:xfrm>
            <a:off x="0" y="929243"/>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7"/>
          <p:cNvSpPr/>
          <p:nvPr/>
        </p:nvSpPr>
        <p:spPr>
          <a:xfrm>
            <a:off x="0" y="505859"/>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7"/>
          <p:cNvSpPr/>
          <p:nvPr/>
        </p:nvSpPr>
        <p:spPr>
          <a:xfrm>
            <a:off x="0" y="82475"/>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bg>
      <p:bgPr>
        <a:solidFill>
          <a:schemeClr val="lt1"/>
        </a:solidFill>
        <a:effectLst/>
      </p:bgPr>
    </p:bg>
    <p:spTree>
      <p:nvGrpSpPr>
        <p:cNvPr id="1" name="Shape 65"/>
        <p:cNvGrpSpPr/>
        <p:nvPr/>
      </p:nvGrpSpPr>
      <p:grpSpPr>
        <a:xfrm>
          <a:off x="0" y="0"/>
          <a:ext cx="0" cy="0"/>
          <a:chOff x="0" y="0"/>
          <a:chExt cx="0" cy="0"/>
        </a:xfrm>
      </p:grpSpPr>
      <p:sp>
        <p:nvSpPr>
          <p:cNvPr id="66" name="Google Shape;66;p8"/>
          <p:cNvSpPr txBox="1">
            <a:spLocks noGrp="1"/>
          </p:cNvSpPr>
          <p:nvPr>
            <p:ph type="title"/>
          </p:nvPr>
        </p:nvSpPr>
        <p:spPr>
          <a:xfrm>
            <a:off x="705650" y="445025"/>
            <a:ext cx="8126700" cy="572700"/>
          </a:xfrm>
          <a:prstGeom prst="rect">
            <a:avLst/>
          </a:prstGeom>
        </p:spPr>
        <p:txBody>
          <a:bodyPr spcFirstLastPara="1" wrap="square" lIns="91425" tIns="91425" rIns="91425" bIns="91425" anchor="t" anchorCtr="0">
            <a:normAutofit/>
          </a:bodyPr>
          <a:lstStyle>
            <a:lvl1pPr lvl="0">
              <a:spcBef>
                <a:spcPts val="0"/>
              </a:spcBef>
              <a:spcAft>
                <a:spcPts val="0"/>
              </a:spcAft>
              <a:buClr>
                <a:schemeClr val="dk2"/>
              </a:buClr>
              <a:buSzPts val="2800"/>
              <a:buNone/>
              <a:defRPr>
                <a:solidFill>
                  <a:schemeClr val="dk2"/>
                </a:solidFill>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67" name="Google Shape;67;p8"/>
          <p:cNvSpPr txBox="1">
            <a:spLocks noGrp="1"/>
          </p:cNvSpPr>
          <p:nvPr>
            <p:ph type="body" idx="1"/>
          </p:nvPr>
        </p:nvSpPr>
        <p:spPr>
          <a:xfrm>
            <a:off x="705650" y="1152475"/>
            <a:ext cx="38151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68" name="Google Shape;68;p8"/>
          <p:cNvSpPr txBox="1">
            <a:spLocks noGrp="1"/>
          </p:cNvSpPr>
          <p:nvPr>
            <p:ph type="body" idx="2"/>
          </p:nvPr>
        </p:nvSpPr>
        <p:spPr>
          <a:xfrm>
            <a:off x="5017335" y="1152475"/>
            <a:ext cx="38151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69" name="Google Shape;69;p8"/>
          <p:cNvSpPr/>
          <p:nvPr/>
        </p:nvSpPr>
        <p:spPr>
          <a:xfrm>
            <a:off x="0" y="4739700"/>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8"/>
          <p:cNvSpPr/>
          <p:nvPr/>
        </p:nvSpPr>
        <p:spPr>
          <a:xfrm>
            <a:off x="0" y="4316316"/>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8"/>
          <p:cNvSpPr/>
          <p:nvPr/>
        </p:nvSpPr>
        <p:spPr>
          <a:xfrm>
            <a:off x="0" y="3892932"/>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8"/>
          <p:cNvSpPr/>
          <p:nvPr/>
        </p:nvSpPr>
        <p:spPr>
          <a:xfrm>
            <a:off x="0" y="3469548"/>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8"/>
          <p:cNvSpPr/>
          <p:nvPr/>
        </p:nvSpPr>
        <p:spPr>
          <a:xfrm>
            <a:off x="0" y="3046164"/>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8"/>
          <p:cNvSpPr/>
          <p:nvPr/>
        </p:nvSpPr>
        <p:spPr>
          <a:xfrm>
            <a:off x="0" y="2622780"/>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8"/>
          <p:cNvSpPr/>
          <p:nvPr/>
        </p:nvSpPr>
        <p:spPr>
          <a:xfrm>
            <a:off x="0" y="2199395"/>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8"/>
          <p:cNvSpPr/>
          <p:nvPr/>
        </p:nvSpPr>
        <p:spPr>
          <a:xfrm>
            <a:off x="0" y="1776011"/>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8"/>
          <p:cNvSpPr/>
          <p:nvPr/>
        </p:nvSpPr>
        <p:spPr>
          <a:xfrm>
            <a:off x="0" y="1352627"/>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8"/>
          <p:cNvSpPr/>
          <p:nvPr/>
        </p:nvSpPr>
        <p:spPr>
          <a:xfrm>
            <a:off x="0" y="929243"/>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8"/>
          <p:cNvSpPr/>
          <p:nvPr/>
        </p:nvSpPr>
        <p:spPr>
          <a:xfrm>
            <a:off x="0" y="505859"/>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8"/>
          <p:cNvSpPr/>
          <p:nvPr/>
        </p:nvSpPr>
        <p:spPr>
          <a:xfrm>
            <a:off x="0" y="82475"/>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81"/>
        <p:cNvGrpSpPr/>
        <p:nvPr/>
      </p:nvGrpSpPr>
      <p:grpSpPr>
        <a:xfrm>
          <a:off x="0" y="0"/>
          <a:ext cx="0" cy="0"/>
          <a:chOff x="0" y="0"/>
          <a:chExt cx="0" cy="0"/>
        </a:xfrm>
      </p:grpSpPr>
      <p:sp>
        <p:nvSpPr>
          <p:cNvPr id="82" name="Google Shape;82;p9"/>
          <p:cNvSpPr txBox="1">
            <a:spLocks noGrp="1"/>
          </p:cNvSpPr>
          <p:nvPr>
            <p:ph type="title"/>
          </p:nvPr>
        </p:nvSpPr>
        <p:spPr>
          <a:xfrm>
            <a:off x="705650" y="445025"/>
            <a:ext cx="7766700" cy="572700"/>
          </a:xfrm>
          <a:prstGeom prst="rect">
            <a:avLst/>
          </a:prstGeom>
        </p:spPr>
        <p:txBody>
          <a:bodyPr spcFirstLastPara="1" wrap="square" lIns="91425" tIns="91425" rIns="91425" bIns="91425" anchor="t" anchorCtr="0">
            <a:normAutofit/>
          </a:bodyPr>
          <a:lstStyle>
            <a:lvl1pPr lvl="0">
              <a:spcBef>
                <a:spcPts val="0"/>
              </a:spcBef>
              <a:spcAft>
                <a:spcPts val="0"/>
              </a:spcAft>
              <a:buClr>
                <a:schemeClr val="dk2"/>
              </a:buClr>
              <a:buSzPts val="2800"/>
              <a:buNone/>
              <a:defRPr>
                <a:solidFill>
                  <a:schemeClr val="dk2"/>
                </a:solidFill>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83" name="Google Shape;83;p9"/>
          <p:cNvSpPr/>
          <p:nvPr/>
        </p:nvSpPr>
        <p:spPr>
          <a:xfrm>
            <a:off x="0" y="4739700"/>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9"/>
          <p:cNvSpPr/>
          <p:nvPr/>
        </p:nvSpPr>
        <p:spPr>
          <a:xfrm>
            <a:off x="0" y="4316316"/>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9"/>
          <p:cNvSpPr/>
          <p:nvPr/>
        </p:nvSpPr>
        <p:spPr>
          <a:xfrm>
            <a:off x="0" y="3892932"/>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9"/>
          <p:cNvSpPr/>
          <p:nvPr/>
        </p:nvSpPr>
        <p:spPr>
          <a:xfrm>
            <a:off x="0" y="3469548"/>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9"/>
          <p:cNvSpPr/>
          <p:nvPr/>
        </p:nvSpPr>
        <p:spPr>
          <a:xfrm>
            <a:off x="0" y="3046164"/>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9"/>
          <p:cNvSpPr/>
          <p:nvPr/>
        </p:nvSpPr>
        <p:spPr>
          <a:xfrm>
            <a:off x="0" y="2622780"/>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9"/>
          <p:cNvSpPr/>
          <p:nvPr/>
        </p:nvSpPr>
        <p:spPr>
          <a:xfrm>
            <a:off x="0" y="2199395"/>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9"/>
          <p:cNvSpPr/>
          <p:nvPr/>
        </p:nvSpPr>
        <p:spPr>
          <a:xfrm>
            <a:off x="0" y="1776011"/>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9"/>
          <p:cNvSpPr/>
          <p:nvPr/>
        </p:nvSpPr>
        <p:spPr>
          <a:xfrm>
            <a:off x="0" y="1352627"/>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9"/>
          <p:cNvSpPr/>
          <p:nvPr/>
        </p:nvSpPr>
        <p:spPr>
          <a:xfrm>
            <a:off x="0" y="929243"/>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9"/>
          <p:cNvSpPr/>
          <p:nvPr/>
        </p:nvSpPr>
        <p:spPr>
          <a:xfrm>
            <a:off x="0" y="505859"/>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9"/>
          <p:cNvSpPr/>
          <p:nvPr/>
        </p:nvSpPr>
        <p:spPr>
          <a:xfrm>
            <a:off x="0" y="82475"/>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9"/>
          <p:cNvSpPr/>
          <p:nvPr/>
        </p:nvSpPr>
        <p:spPr>
          <a:xfrm>
            <a:off x="8847900" y="4739712"/>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9"/>
          <p:cNvSpPr/>
          <p:nvPr/>
        </p:nvSpPr>
        <p:spPr>
          <a:xfrm>
            <a:off x="8847900" y="4316328"/>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9"/>
          <p:cNvSpPr/>
          <p:nvPr/>
        </p:nvSpPr>
        <p:spPr>
          <a:xfrm>
            <a:off x="8847900" y="3892944"/>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9"/>
          <p:cNvSpPr/>
          <p:nvPr/>
        </p:nvSpPr>
        <p:spPr>
          <a:xfrm>
            <a:off x="8847900" y="3469560"/>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9"/>
          <p:cNvSpPr/>
          <p:nvPr/>
        </p:nvSpPr>
        <p:spPr>
          <a:xfrm>
            <a:off x="8847900" y="3046176"/>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9"/>
          <p:cNvSpPr/>
          <p:nvPr/>
        </p:nvSpPr>
        <p:spPr>
          <a:xfrm>
            <a:off x="8847900" y="2622792"/>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9"/>
          <p:cNvSpPr/>
          <p:nvPr/>
        </p:nvSpPr>
        <p:spPr>
          <a:xfrm>
            <a:off x="8847900" y="2199408"/>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9"/>
          <p:cNvSpPr/>
          <p:nvPr/>
        </p:nvSpPr>
        <p:spPr>
          <a:xfrm>
            <a:off x="8847900" y="1776024"/>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9"/>
          <p:cNvSpPr/>
          <p:nvPr/>
        </p:nvSpPr>
        <p:spPr>
          <a:xfrm>
            <a:off x="8847900" y="1352640"/>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9"/>
          <p:cNvSpPr/>
          <p:nvPr/>
        </p:nvSpPr>
        <p:spPr>
          <a:xfrm>
            <a:off x="8847900" y="929256"/>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9"/>
          <p:cNvSpPr/>
          <p:nvPr/>
        </p:nvSpPr>
        <p:spPr>
          <a:xfrm>
            <a:off x="8847900" y="505872"/>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9"/>
          <p:cNvSpPr/>
          <p:nvPr/>
        </p:nvSpPr>
        <p:spPr>
          <a:xfrm>
            <a:off x="8847900" y="82488"/>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107"/>
        <p:cNvGrpSpPr/>
        <p:nvPr/>
      </p:nvGrpSpPr>
      <p:grpSpPr>
        <a:xfrm>
          <a:off x="0" y="0"/>
          <a:ext cx="0" cy="0"/>
          <a:chOff x="0" y="0"/>
          <a:chExt cx="0" cy="0"/>
        </a:xfrm>
      </p:grpSpPr>
      <p:sp>
        <p:nvSpPr>
          <p:cNvPr id="108" name="Google Shape;108;p10"/>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Clr>
                <a:schemeClr val="dk2"/>
              </a:buClr>
              <a:buSzPts val="2400"/>
              <a:buNone/>
              <a:defRPr sz="2400">
                <a:solidFill>
                  <a:schemeClr val="dk2"/>
                </a:solidFill>
              </a:defRPr>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109" name="Google Shape;109;p10"/>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110" name="Google Shape;110;p10"/>
          <p:cNvSpPr/>
          <p:nvPr/>
        </p:nvSpPr>
        <p:spPr>
          <a:xfrm>
            <a:off x="8320750" y="4739702"/>
            <a:ext cx="8232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10"/>
          <p:cNvSpPr/>
          <p:nvPr/>
        </p:nvSpPr>
        <p:spPr>
          <a:xfrm>
            <a:off x="8320750" y="4316320"/>
            <a:ext cx="8232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10"/>
          <p:cNvSpPr/>
          <p:nvPr/>
        </p:nvSpPr>
        <p:spPr>
          <a:xfrm>
            <a:off x="8320750" y="3892938"/>
            <a:ext cx="8232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10"/>
          <p:cNvSpPr/>
          <p:nvPr/>
        </p:nvSpPr>
        <p:spPr>
          <a:xfrm>
            <a:off x="8320750" y="3469556"/>
            <a:ext cx="8232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10"/>
          <p:cNvSpPr/>
          <p:nvPr/>
        </p:nvSpPr>
        <p:spPr>
          <a:xfrm>
            <a:off x="8320750" y="3046174"/>
            <a:ext cx="8232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10"/>
          <p:cNvSpPr/>
          <p:nvPr/>
        </p:nvSpPr>
        <p:spPr>
          <a:xfrm>
            <a:off x="8320750" y="2622792"/>
            <a:ext cx="8232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10"/>
          <p:cNvSpPr/>
          <p:nvPr/>
        </p:nvSpPr>
        <p:spPr>
          <a:xfrm>
            <a:off x="8320750" y="2199410"/>
            <a:ext cx="8232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10"/>
          <p:cNvSpPr/>
          <p:nvPr/>
        </p:nvSpPr>
        <p:spPr>
          <a:xfrm>
            <a:off x="8320750" y="1776028"/>
            <a:ext cx="8232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10"/>
          <p:cNvSpPr/>
          <p:nvPr/>
        </p:nvSpPr>
        <p:spPr>
          <a:xfrm>
            <a:off x="8320750" y="1352646"/>
            <a:ext cx="8232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10"/>
          <p:cNvSpPr/>
          <p:nvPr/>
        </p:nvSpPr>
        <p:spPr>
          <a:xfrm>
            <a:off x="8320750" y="929264"/>
            <a:ext cx="8232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10"/>
          <p:cNvSpPr/>
          <p:nvPr/>
        </p:nvSpPr>
        <p:spPr>
          <a:xfrm>
            <a:off x="8320750" y="505882"/>
            <a:ext cx="8232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10"/>
          <p:cNvSpPr/>
          <p:nvPr/>
        </p:nvSpPr>
        <p:spPr>
          <a:xfrm>
            <a:off x="8320750" y="82500"/>
            <a:ext cx="8232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Font typeface="Roboto"/>
              <a:buNone/>
              <a:defRPr sz="2800" b="1">
                <a:solidFill>
                  <a:schemeClr val="dk1"/>
                </a:solidFill>
                <a:latin typeface="Roboto"/>
                <a:ea typeface="Roboto"/>
                <a:cs typeface="Roboto"/>
                <a:sym typeface="Roboto"/>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Font typeface="Barlow"/>
              <a:buChar char="●"/>
              <a:defRPr sz="1800">
                <a:solidFill>
                  <a:schemeClr val="dk2"/>
                </a:solidFill>
                <a:latin typeface="Barlow"/>
                <a:ea typeface="Barlow"/>
                <a:cs typeface="Barlow"/>
                <a:sym typeface="Barlow"/>
              </a:defRPr>
            </a:lvl1pPr>
            <a:lvl2pPr marL="914400" lvl="1" indent="-317500">
              <a:lnSpc>
                <a:spcPct val="115000"/>
              </a:lnSpc>
              <a:spcBef>
                <a:spcPts val="0"/>
              </a:spcBef>
              <a:spcAft>
                <a:spcPts val="0"/>
              </a:spcAft>
              <a:buClr>
                <a:schemeClr val="dk2"/>
              </a:buClr>
              <a:buSzPts val="1400"/>
              <a:buFont typeface="Barlow"/>
              <a:buChar char="○"/>
              <a:defRPr>
                <a:solidFill>
                  <a:schemeClr val="dk2"/>
                </a:solidFill>
                <a:latin typeface="Barlow"/>
                <a:ea typeface="Barlow"/>
                <a:cs typeface="Barlow"/>
                <a:sym typeface="Barlow"/>
              </a:defRPr>
            </a:lvl2pPr>
            <a:lvl3pPr marL="1371600" lvl="2" indent="-317500">
              <a:lnSpc>
                <a:spcPct val="115000"/>
              </a:lnSpc>
              <a:spcBef>
                <a:spcPts val="0"/>
              </a:spcBef>
              <a:spcAft>
                <a:spcPts val="0"/>
              </a:spcAft>
              <a:buClr>
                <a:schemeClr val="dk2"/>
              </a:buClr>
              <a:buSzPts val="1400"/>
              <a:buFont typeface="Barlow"/>
              <a:buChar char="■"/>
              <a:defRPr>
                <a:solidFill>
                  <a:schemeClr val="dk2"/>
                </a:solidFill>
                <a:latin typeface="Barlow"/>
                <a:ea typeface="Barlow"/>
                <a:cs typeface="Barlow"/>
                <a:sym typeface="Barlow"/>
              </a:defRPr>
            </a:lvl3pPr>
            <a:lvl4pPr marL="1828800" lvl="3" indent="-317500">
              <a:lnSpc>
                <a:spcPct val="115000"/>
              </a:lnSpc>
              <a:spcBef>
                <a:spcPts val="0"/>
              </a:spcBef>
              <a:spcAft>
                <a:spcPts val="0"/>
              </a:spcAft>
              <a:buClr>
                <a:schemeClr val="dk2"/>
              </a:buClr>
              <a:buSzPts val="1400"/>
              <a:buFont typeface="Barlow"/>
              <a:buChar char="●"/>
              <a:defRPr>
                <a:solidFill>
                  <a:schemeClr val="dk2"/>
                </a:solidFill>
                <a:latin typeface="Barlow"/>
                <a:ea typeface="Barlow"/>
                <a:cs typeface="Barlow"/>
                <a:sym typeface="Barlow"/>
              </a:defRPr>
            </a:lvl4pPr>
            <a:lvl5pPr marL="2286000" lvl="4" indent="-317500">
              <a:lnSpc>
                <a:spcPct val="115000"/>
              </a:lnSpc>
              <a:spcBef>
                <a:spcPts val="0"/>
              </a:spcBef>
              <a:spcAft>
                <a:spcPts val="0"/>
              </a:spcAft>
              <a:buClr>
                <a:schemeClr val="dk2"/>
              </a:buClr>
              <a:buSzPts val="1400"/>
              <a:buFont typeface="Barlow"/>
              <a:buChar char="○"/>
              <a:defRPr>
                <a:solidFill>
                  <a:schemeClr val="dk2"/>
                </a:solidFill>
                <a:latin typeface="Barlow"/>
                <a:ea typeface="Barlow"/>
                <a:cs typeface="Barlow"/>
                <a:sym typeface="Barlow"/>
              </a:defRPr>
            </a:lvl5pPr>
            <a:lvl6pPr marL="2743200" lvl="5" indent="-317500">
              <a:lnSpc>
                <a:spcPct val="115000"/>
              </a:lnSpc>
              <a:spcBef>
                <a:spcPts val="0"/>
              </a:spcBef>
              <a:spcAft>
                <a:spcPts val="0"/>
              </a:spcAft>
              <a:buClr>
                <a:schemeClr val="dk2"/>
              </a:buClr>
              <a:buSzPts val="1400"/>
              <a:buFont typeface="Barlow"/>
              <a:buChar char="■"/>
              <a:defRPr>
                <a:solidFill>
                  <a:schemeClr val="dk2"/>
                </a:solidFill>
                <a:latin typeface="Barlow"/>
                <a:ea typeface="Barlow"/>
                <a:cs typeface="Barlow"/>
                <a:sym typeface="Barlow"/>
              </a:defRPr>
            </a:lvl6pPr>
            <a:lvl7pPr marL="3200400" lvl="6" indent="-317500">
              <a:lnSpc>
                <a:spcPct val="115000"/>
              </a:lnSpc>
              <a:spcBef>
                <a:spcPts val="0"/>
              </a:spcBef>
              <a:spcAft>
                <a:spcPts val="0"/>
              </a:spcAft>
              <a:buClr>
                <a:schemeClr val="dk2"/>
              </a:buClr>
              <a:buSzPts val="1400"/>
              <a:buFont typeface="Barlow"/>
              <a:buChar char="●"/>
              <a:defRPr>
                <a:solidFill>
                  <a:schemeClr val="dk2"/>
                </a:solidFill>
                <a:latin typeface="Barlow"/>
                <a:ea typeface="Barlow"/>
                <a:cs typeface="Barlow"/>
                <a:sym typeface="Barlow"/>
              </a:defRPr>
            </a:lvl7pPr>
            <a:lvl8pPr marL="3657600" lvl="7" indent="-317500">
              <a:lnSpc>
                <a:spcPct val="115000"/>
              </a:lnSpc>
              <a:spcBef>
                <a:spcPts val="0"/>
              </a:spcBef>
              <a:spcAft>
                <a:spcPts val="0"/>
              </a:spcAft>
              <a:buClr>
                <a:schemeClr val="dk2"/>
              </a:buClr>
              <a:buSzPts val="1400"/>
              <a:buFont typeface="Barlow"/>
              <a:buChar char="○"/>
              <a:defRPr>
                <a:solidFill>
                  <a:schemeClr val="dk2"/>
                </a:solidFill>
                <a:latin typeface="Barlow"/>
                <a:ea typeface="Barlow"/>
                <a:cs typeface="Barlow"/>
                <a:sym typeface="Barlow"/>
              </a:defRPr>
            </a:lvl8pPr>
            <a:lvl9pPr marL="4114800" lvl="8" indent="-317500">
              <a:lnSpc>
                <a:spcPct val="115000"/>
              </a:lnSpc>
              <a:spcBef>
                <a:spcPts val="0"/>
              </a:spcBef>
              <a:spcAft>
                <a:spcPts val="0"/>
              </a:spcAft>
              <a:buClr>
                <a:schemeClr val="dk2"/>
              </a:buClr>
              <a:buSzPts val="1400"/>
              <a:buFont typeface="Barlow"/>
              <a:buChar char="■"/>
              <a:defRPr>
                <a:solidFill>
                  <a:schemeClr val="dk2"/>
                </a:solidFill>
                <a:latin typeface="Barlow"/>
                <a:ea typeface="Barlow"/>
                <a:cs typeface="Barlow"/>
                <a:sym typeface="Barlow"/>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comments" Target="../comments/commen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1" name="Google Shape;201;p19"/>
          <p:cNvSpPr txBox="1">
            <a:spLocks noGrp="1"/>
          </p:cNvSpPr>
          <p:nvPr>
            <p:ph type="ctrTitle"/>
          </p:nvPr>
        </p:nvSpPr>
        <p:spPr>
          <a:xfrm>
            <a:off x="690008" y="303525"/>
            <a:ext cx="7764000" cy="20526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
              <a:t>Local Plan for Gifted </a:t>
            </a:r>
            <a:endParaRPr/>
          </a:p>
        </p:txBody>
      </p:sp>
      <p:sp>
        <p:nvSpPr>
          <p:cNvPr id="202" name="Google Shape;202;p19"/>
          <p:cNvSpPr txBox="1">
            <a:spLocks noGrp="1"/>
          </p:cNvSpPr>
          <p:nvPr>
            <p:ph type="subTitle" idx="1"/>
          </p:nvPr>
        </p:nvSpPr>
        <p:spPr>
          <a:xfrm>
            <a:off x="757701" y="2175450"/>
            <a:ext cx="7764000" cy="792600"/>
          </a:xfrm>
          <a:prstGeom prst="rect">
            <a:avLst/>
          </a:prstGeom>
        </p:spPr>
        <p:txBody>
          <a:bodyPr spcFirstLastPara="1" wrap="square" lIns="91425" tIns="91425" rIns="91425" bIns="91425" anchor="t" anchorCtr="0">
            <a:noAutofit/>
          </a:bodyPr>
          <a:lstStyle/>
          <a:p>
            <a:pPr marL="0" lvl="0" indent="0" algn="l" rtl="0">
              <a:lnSpc>
                <a:spcPct val="80000"/>
              </a:lnSpc>
              <a:spcBef>
                <a:spcPts val="0"/>
              </a:spcBef>
              <a:spcAft>
                <a:spcPts val="0"/>
              </a:spcAft>
              <a:buSzPts val="605"/>
              <a:buNone/>
            </a:pPr>
            <a:r>
              <a:rPr lang="en" sz="2040"/>
              <a:t>Department of Instruction</a:t>
            </a:r>
            <a:endParaRPr sz="2040"/>
          </a:p>
          <a:p>
            <a:pPr marL="0" lvl="0" indent="0" algn="l" rtl="0">
              <a:lnSpc>
                <a:spcPct val="80000"/>
              </a:lnSpc>
              <a:spcBef>
                <a:spcPts val="0"/>
              </a:spcBef>
              <a:spcAft>
                <a:spcPts val="0"/>
              </a:spcAft>
              <a:buSzPts val="605"/>
              <a:buNone/>
            </a:pPr>
            <a:r>
              <a:rPr lang="en" sz="2040"/>
              <a:t>Mindy, Moran, Ed.D</a:t>
            </a:r>
            <a:endParaRPr sz="2040"/>
          </a:p>
          <a:p>
            <a:pPr marL="0" lvl="0" indent="0" algn="l" rtl="0">
              <a:lnSpc>
                <a:spcPct val="80000"/>
              </a:lnSpc>
              <a:spcBef>
                <a:spcPts val="0"/>
              </a:spcBef>
              <a:spcAft>
                <a:spcPts val="0"/>
              </a:spcAft>
              <a:buSzPts val="605"/>
              <a:buNone/>
            </a:pPr>
            <a:r>
              <a:rPr lang="en" sz="2040"/>
              <a:t>October 9, 2025</a:t>
            </a:r>
            <a:endParaRPr sz="2040"/>
          </a:p>
        </p:txBody>
      </p:sp>
      <p:pic>
        <p:nvPicPr>
          <p:cNvPr id="203" name="Google Shape;203;p19"/>
          <p:cNvPicPr preferRelativeResize="0"/>
          <p:nvPr/>
        </p:nvPicPr>
        <p:blipFill>
          <a:blip r:embed="rId3">
            <a:alphaModFix/>
          </a:blip>
          <a:stretch>
            <a:fillRect/>
          </a:stretch>
        </p:blipFill>
        <p:spPr>
          <a:xfrm>
            <a:off x="690000" y="3172775"/>
            <a:ext cx="2054776" cy="10292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Google Shape;208;p20"/>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
              <a:t>Overview</a:t>
            </a:r>
            <a:endParaRPr/>
          </a:p>
        </p:txBody>
      </p:sp>
      <p:sp>
        <p:nvSpPr>
          <p:cNvPr id="209" name="Google Shape;209;p20"/>
          <p:cNvSpPr txBox="1">
            <a:spLocks noGrp="1"/>
          </p:cNvSpPr>
          <p:nvPr>
            <p:ph type="body" idx="1"/>
          </p:nvPr>
        </p:nvSpPr>
        <p:spPr>
          <a:xfrm>
            <a:off x="821575" y="1389600"/>
            <a:ext cx="4652400" cy="7557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1200"/>
              </a:spcAft>
              <a:buNone/>
            </a:pPr>
            <a:r>
              <a:rPr lang="en" sz="1400" b="1"/>
              <a:t>Context</a:t>
            </a:r>
            <a:br>
              <a:rPr lang="en" sz="1400" b="1"/>
            </a:br>
            <a:r>
              <a:rPr lang="en"/>
              <a:t>Why we are submitting an updated local plan</a:t>
            </a:r>
            <a:endParaRPr/>
          </a:p>
        </p:txBody>
      </p:sp>
      <p:sp>
        <p:nvSpPr>
          <p:cNvPr id="210" name="Google Shape;210;p20"/>
          <p:cNvSpPr/>
          <p:nvPr/>
        </p:nvSpPr>
        <p:spPr>
          <a:xfrm>
            <a:off x="311700" y="1512450"/>
            <a:ext cx="447000" cy="510000"/>
          </a:xfrm>
          <a:prstGeom prst="rect">
            <a:avLst/>
          </a:prstGeom>
          <a:solidFill>
            <a:srgbClr val="023E8A"/>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200" b="1">
                <a:solidFill>
                  <a:schemeClr val="lt1"/>
                </a:solidFill>
                <a:latin typeface="Roboto"/>
                <a:ea typeface="Roboto"/>
                <a:cs typeface="Roboto"/>
                <a:sym typeface="Roboto"/>
              </a:rPr>
              <a:t>1</a:t>
            </a:r>
            <a:endParaRPr sz="2200" b="1">
              <a:solidFill>
                <a:schemeClr val="lt1"/>
              </a:solidFill>
              <a:latin typeface="Roboto"/>
              <a:ea typeface="Roboto"/>
              <a:cs typeface="Roboto"/>
              <a:sym typeface="Roboto"/>
            </a:endParaRPr>
          </a:p>
        </p:txBody>
      </p:sp>
      <p:sp>
        <p:nvSpPr>
          <p:cNvPr id="211" name="Google Shape;211;p20"/>
          <p:cNvSpPr txBox="1">
            <a:spLocks noGrp="1"/>
          </p:cNvSpPr>
          <p:nvPr>
            <p:ph type="body" idx="1"/>
          </p:nvPr>
        </p:nvSpPr>
        <p:spPr>
          <a:xfrm>
            <a:off x="821575" y="2364975"/>
            <a:ext cx="6411900" cy="7557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1200"/>
              </a:spcAft>
              <a:buNone/>
            </a:pPr>
            <a:r>
              <a:rPr lang="en" sz="1400" b="1"/>
              <a:t>Revision Process</a:t>
            </a:r>
            <a:br>
              <a:rPr lang="en" sz="1400" b="1"/>
            </a:br>
            <a:r>
              <a:rPr lang="en"/>
              <a:t>What steps were taken to evaluate the current plan and elicit feedback on the new plan</a:t>
            </a:r>
            <a:endParaRPr/>
          </a:p>
        </p:txBody>
      </p:sp>
      <p:sp>
        <p:nvSpPr>
          <p:cNvPr id="212" name="Google Shape;212;p20"/>
          <p:cNvSpPr/>
          <p:nvPr/>
        </p:nvSpPr>
        <p:spPr>
          <a:xfrm>
            <a:off x="311700" y="2487825"/>
            <a:ext cx="447000" cy="510000"/>
          </a:xfrm>
          <a:prstGeom prst="rect">
            <a:avLst/>
          </a:prstGeom>
          <a:solidFill>
            <a:srgbClr val="0077B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200" b="1">
                <a:solidFill>
                  <a:schemeClr val="lt1"/>
                </a:solidFill>
                <a:latin typeface="Roboto"/>
                <a:ea typeface="Roboto"/>
                <a:cs typeface="Roboto"/>
                <a:sym typeface="Roboto"/>
              </a:rPr>
              <a:t>2</a:t>
            </a:r>
            <a:endParaRPr sz="2200" b="1">
              <a:solidFill>
                <a:schemeClr val="lt1"/>
              </a:solidFill>
              <a:latin typeface="Roboto"/>
              <a:ea typeface="Roboto"/>
              <a:cs typeface="Roboto"/>
              <a:sym typeface="Roboto"/>
            </a:endParaRPr>
          </a:p>
        </p:txBody>
      </p:sp>
      <p:sp>
        <p:nvSpPr>
          <p:cNvPr id="213" name="Google Shape;213;p20"/>
          <p:cNvSpPr txBox="1">
            <a:spLocks noGrp="1"/>
          </p:cNvSpPr>
          <p:nvPr>
            <p:ph type="body" idx="1"/>
          </p:nvPr>
        </p:nvSpPr>
        <p:spPr>
          <a:xfrm>
            <a:off x="821575" y="3195325"/>
            <a:ext cx="4565400" cy="7557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sz="1400" b="1"/>
              <a:t>New Plan: Unchanged </a:t>
            </a:r>
            <a:endParaRPr sz="1400" b="1"/>
          </a:p>
          <a:p>
            <a:pPr marL="0" lvl="0" indent="0" algn="l" rtl="0">
              <a:lnSpc>
                <a:spcPct val="100000"/>
              </a:lnSpc>
              <a:spcBef>
                <a:spcPts val="0"/>
              </a:spcBef>
              <a:spcAft>
                <a:spcPts val="0"/>
              </a:spcAft>
              <a:buNone/>
            </a:pPr>
            <a:r>
              <a:rPr lang="en"/>
              <a:t>What stayed the same in the plan—big picture</a:t>
            </a:r>
            <a:endParaRPr sz="1400" b="1"/>
          </a:p>
        </p:txBody>
      </p:sp>
      <p:sp>
        <p:nvSpPr>
          <p:cNvPr id="214" name="Google Shape;214;p20"/>
          <p:cNvSpPr/>
          <p:nvPr/>
        </p:nvSpPr>
        <p:spPr>
          <a:xfrm>
            <a:off x="311700" y="3318175"/>
            <a:ext cx="447000" cy="510000"/>
          </a:xfrm>
          <a:prstGeom prst="rect">
            <a:avLst/>
          </a:prstGeom>
          <a:solidFill>
            <a:srgbClr val="0096C7"/>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200" b="1">
                <a:solidFill>
                  <a:schemeClr val="lt1"/>
                </a:solidFill>
                <a:latin typeface="Roboto"/>
                <a:ea typeface="Roboto"/>
                <a:cs typeface="Roboto"/>
                <a:sym typeface="Roboto"/>
              </a:rPr>
              <a:t>3</a:t>
            </a:r>
            <a:endParaRPr sz="2200" b="1">
              <a:solidFill>
                <a:schemeClr val="lt1"/>
              </a:solidFill>
              <a:latin typeface="Roboto"/>
              <a:ea typeface="Roboto"/>
              <a:cs typeface="Roboto"/>
              <a:sym typeface="Roboto"/>
            </a:endParaRPr>
          </a:p>
        </p:txBody>
      </p:sp>
      <p:sp>
        <p:nvSpPr>
          <p:cNvPr id="215" name="Google Shape;215;p20"/>
          <p:cNvSpPr txBox="1">
            <a:spLocks noGrp="1"/>
          </p:cNvSpPr>
          <p:nvPr>
            <p:ph type="body" idx="1"/>
          </p:nvPr>
        </p:nvSpPr>
        <p:spPr>
          <a:xfrm>
            <a:off x="821575" y="4082500"/>
            <a:ext cx="4565400" cy="7557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1200"/>
              </a:spcAft>
              <a:buNone/>
            </a:pPr>
            <a:r>
              <a:rPr lang="en" sz="1400" b="1"/>
              <a:t>New Plan: Shifts</a:t>
            </a:r>
            <a:br>
              <a:rPr lang="en" sz="1400" b="1"/>
            </a:br>
            <a:r>
              <a:rPr lang="en"/>
              <a:t>What changed foundationally and operationally</a:t>
            </a:r>
            <a:endParaRPr/>
          </a:p>
        </p:txBody>
      </p:sp>
      <p:sp>
        <p:nvSpPr>
          <p:cNvPr id="216" name="Google Shape;216;p20"/>
          <p:cNvSpPr/>
          <p:nvPr/>
        </p:nvSpPr>
        <p:spPr>
          <a:xfrm>
            <a:off x="311700" y="4205350"/>
            <a:ext cx="447000" cy="510000"/>
          </a:xfrm>
          <a:prstGeom prst="rect">
            <a:avLst/>
          </a:prstGeom>
          <a:solidFill>
            <a:srgbClr val="00B4D8"/>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200" b="1">
                <a:solidFill>
                  <a:schemeClr val="lt1"/>
                </a:solidFill>
                <a:latin typeface="Roboto"/>
                <a:ea typeface="Roboto"/>
                <a:cs typeface="Roboto"/>
                <a:sym typeface="Roboto"/>
              </a:rPr>
              <a:t>4</a:t>
            </a:r>
            <a:endParaRPr sz="2200" b="1">
              <a:solidFill>
                <a:schemeClr val="lt1"/>
              </a:solidFill>
              <a:latin typeface="Roboto"/>
              <a:ea typeface="Roboto"/>
              <a:cs typeface="Roboto"/>
              <a:sym typeface="Roboto"/>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Google Shape;221;p2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Strategic Plan: Learning for All</a:t>
            </a:r>
            <a:endParaRPr/>
          </a:p>
        </p:txBody>
      </p:sp>
      <p:sp>
        <p:nvSpPr>
          <p:cNvPr id="222" name="Google Shape;222;p21"/>
          <p:cNvSpPr txBox="1"/>
          <p:nvPr/>
        </p:nvSpPr>
        <p:spPr>
          <a:xfrm>
            <a:off x="311700" y="1088075"/>
            <a:ext cx="4520100" cy="1043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2000">
                <a:solidFill>
                  <a:srgbClr val="0096C7"/>
                </a:solidFill>
                <a:latin typeface="Barlow ExtraBold"/>
                <a:ea typeface="Barlow ExtraBold"/>
                <a:cs typeface="Barlow ExtraBold"/>
                <a:sym typeface="Barlow ExtraBold"/>
              </a:rPr>
              <a:t>VISION</a:t>
            </a:r>
            <a:endParaRPr sz="2000">
              <a:solidFill>
                <a:srgbClr val="0096C7"/>
              </a:solidFill>
              <a:latin typeface="Barlow ExtraBold"/>
              <a:ea typeface="Barlow ExtraBold"/>
              <a:cs typeface="Barlow ExtraBold"/>
              <a:sym typeface="Barlow ExtraBold"/>
            </a:endParaRPr>
          </a:p>
          <a:p>
            <a:pPr marL="0" lvl="0" indent="0" algn="l" rtl="0">
              <a:spcBef>
                <a:spcPts val="0"/>
              </a:spcBef>
              <a:spcAft>
                <a:spcPts val="0"/>
              </a:spcAft>
              <a:buNone/>
            </a:pPr>
            <a:r>
              <a:rPr lang="en" sz="1300">
                <a:solidFill>
                  <a:schemeClr val="dk2"/>
                </a:solidFill>
                <a:latin typeface="Barlow"/>
                <a:ea typeface="Barlow"/>
                <a:cs typeface="Barlow"/>
                <a:sym typeface="Barlow"/>
              </a:rPr>
              <a:t>Our learners are engaged in authentic, challenging, and relevant learning experiences, becoming lifelong contributors and leaders in our dynamic and diverse society.</a:t>
            </a:r>
            <a:endParaRPr>
              <a:solidFill>
                <a:schemeClr val="dk2"/>
              </a:solidFill>
              <a:latin typeface="Barlow"/>
              <a:ea typeface="Barlow"/>
              <a:cs typeface="Barlow"/>
              <a:sym typeface="Barlow"/>
            </a:endParaRPr>
          </a:p>
        </p:txBody>
      </p:sp>
      <p:sp>
        <p:nvSpPr>
          <p:cNvPr id="223" name="Google Shape;223;p21"/>
          <p:cNvSpPr txBox="1"/>
          <p:nvPr/>
        </p:nvSpPr>
        <p:spPr>
          <a:xfrm>
            <a:off x="311700" y="2279075"/>
            <a:ext cx="4520100" cy="1043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2000">
                <a:solidFill>
                  <a:srgbClr val="0096C7"/>
                </a:solidFill>
                <a:latin typeface="Barlow ExtraBold"/>
                <a:ea typeface="Barlow ExtraBold"/>
                <a:cs typeface="Barlow ExtraBold"/>
                <a:sym typeface="Barlow ExtraBold"/>
              </a:rPr>
              <a:t>MISSION</a:t>
            </a:r>
            <a:endParaRPr sz="2000">
              <a:solidFill>
                <a:srgbClr val="0096C7"/>
              </a:solidFill>
              <a:latin typeface="Barlow ExtraBold"/>
              <a:ea typeface="Barlow ExtraBold"/>
              <a:cs typeface="Barlow ExtraBold"/>
              <a:sym typeface="Barlow ExtraBold"/>
            </a:endParaRPr>
          </a:p>
          <a:p>
            <a:pPr marL="0" lvl="0" indent="0" algn="l" rtl="0">
              <a:spcBef>
                <a:spcPts val="0"/>
              </a:spcBef>
              <a:spcAft>
                <a:spcPts val="0"/>
              </a:spcAft>
              <a:buNone/>
            </a:pPr>
            <a:r>
              <a:rPr lang="en" sz="1300">
                <a:solidFill>
                  <a:schemeClr val="dk2"/>
                </a:solidFill>
                <a:latin typeface="Barlow"/>
                <a:ea typeface="Barlow"/>
                <a:cs typeface="Barlow"/>
                <a:sym typeface="Barlow"/>
              </a:rPr>
              <a:t>Working together as a team, we will end the predictive value of race, class, gender, and special capacities for our children’s success through high-quality teaching and learning for all. We seek to build relationships with families and communities to ensure that every student succeeds.</a:t>
            </a:r>
            <a:endParaRPr sz="1300">
              <a:solidFill>
                <a:schemeClr val="dk2"/>
              </a:solidFill>
              <a:latin typeface="Barlow"/>
              <a:ea typeface="Barlow"/>
              <a:cs typeface="Barlow"/>
              <a:sym typeface="Barlow"/>
            </a:endParaRPr>
          </a:p>
          <a:p>
            <a:pPr marL="0" lvl="0" indent="0" algn="l" rtl="0">
              <a:spcBef>
                <a:spcPts val="0"/>
              </a:spcBef>
              <a:spcAft>
                <a:spcPts val="0"/>
              </a:spcAft>
              <a:buNone/>
            </a:pPr>
            <a:endParaRPr sz="1300">
              <a:solidFill>
                <a:schemeClr val="dk2"/>
              </a:solidFill>
              <a:latin typeface="Barlow"/>
              <a:ea typeface="Barlow"/>
              <a:cs typeface="Barlow"/>
              <a:sym typeface="Barlow"/>
            </a:endParaRPr>
          </a:p>
          <a:p>
            <a:pPr marL="0" lvl="0" indent="0" algn="l" rtl="0">
              <a:spcBef>
                <a:spcPts val="0"/>
              </a:spcBef>
              <a:spcAft>
                <a:spcPts val="0"/>
              </a:spcAft>
              <a:buNone/>
            </a:pPr>
            <a:r>
              <a:rPr lang="en" sz="1300">
                <a:solidFill>
                  <a:srgbClr val="03045E"/>
                </a:solidFill>
                <a:latin typeface="Barlow"/>
                <a:ea typeface="Barlow"/>
                <a:cs typeface="Barlow"/>
                <a:sym typeface="Barlow"/>
              </a:rPr>
              <a:t>We will know every student.</a:t>
            </a:r>
            <a:endParaRPr sz="1300">
              <a:solidFill>
                <a:srgbClr val="03045E"/>
              </a:solidFill>
              <a:latin typeface="Barlow"/>
              <a:ea typeface="Barlow"/>
              <a:cs typeface="Barlow"/>
              <a:sym typeface="Barlow"/>
            </a:endParaRPr>
          </a:p>
        </p:txBody>
      </p:sp>
      <p:grpSp>
        <p:nvGrpSpPr>
          <p:cNvPr id="224" name="Google Shape;224;p21"/>
          <p:cNvGrpSpPr/>
          <p:nvPr/>
        </p:nvGrpSpPr>
        <p:grpSpPr>
          <a:xfrm>
            <a:off x="5331450" y="499525"/>
            <a:ext cx="3244500" cy="4184100"/>
            <a:chOff x="5331450" y="499525"/>
            <a:chExt cx="3244500" cy="4184100"/>
          </a:xfrm>
        </p:grpSpPr>
        <p:sp>
          <p:nvSpPr>
            <p:cNvPr id="225" name="Google Shape;225;p21"/>
            <p:cNvSpPr/>
            <p:nvPr/>
          </p:nvSpPr>
          <p:spPr>
            <a:xfrm>
              <a:off x="5331450" y="499525"/>
              <a:ext cx="3244500" cy="4184100"/>
            </a:xfrm>
            <a:prstGeom prst="roundRect">
              <a:avLst>
                <a:gd name="adj" fmla="val 16667"/>
              </a:avLst>
            </a:prstGeom>
            <a:solidFill>
              <a:srgbClr val="E7FBFF"/>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023E8A"/>
                  </a:solidFill>
                  <a:latin typeface="Barlow ExtraBold"/>
                  <a:ea typeface="Barlow ExtraBold"/>
                  <a:cs typeface="Barlow ExtraBold"/>
                  <a:sym typeface="Barlow ExtraBold"/>
                </a:rPr>
                <a:t>VALUES</a:t>
              </a:r>
              <a:endParaRPr sz="1800">
                <a:solidFill>
                  <a:srgbClr val="023E8A"/>
                </a:solidFill>
                <a:latin typeface="Barlow ExtraBold"/>
                <a:ea typeface="Barlow ExtraBold"/>
                <a:cs typeface="Barlow ExtraBold"/>
                <a:sym typeface="Barlow ExtraBold"/>
              </a:endParaRPr>
            </a:p>
            <a:p>
              <a:pPr marL="0" lvl="0" indent="0" algn="ctr" rtl="0">
                <a:spcBef>
                  <a:spcPts val="0"/>
                </a:spcBef>
                <a:spcAft>
                  <a:spcPts val="0"/>
                </a:spcAft>
                <a:buNone/>
              </a:pPr>
              <a:endParaRPr>
                <a:solidFill>
                  <a:schemeClr val="dk2"/>
                </a:solidFill>
                <a:latin typeface="Barlow"/>
                <a:ea typeface="Barlow"/>
                <a:cs typeface="Barlow"/>
                <a:sym typeface="Barlow"/>
              </a:endParaRPr>
            </a:p>
            <a:p>
              <a:pPr marL="0" lvl="0" indent="0" algn="ctr" rtl="0">
                <a:spcBef>
                  <a:spcPts val="0"/>
                </a:spcBef>
                <a:spcAft>
                  <a:spcPts val="0"/>
                </a:spcAft>
                <a:buClr>
                  <a:schemeClr val="dk1"/>
                </a:buClr>
                <a:buSzPts val="1100"/>
                <a:buFont typeface="Arial"/>
                <a:buNone/>
              </a:pPr>
              <a:r>
                <a:rPr lang="en" sz="1200">
                  <a:solidFill>
                    <a:schemeClr val="dk2"/>
                  </a:solidFill>
                  <a:latin typeface="Barlow"/>
                  <a:ea typeface="Barlow"/>
                  <a:cs typeface="Barlow"/>
                  <a:sym typeface="Barlow"/>
                </a:rPr>
                <a:t>Equity</a:t>
              </a:r>
              <a:endParaRPr sz="1200">
                <a:solidFill>
                  <a:schemeClr val="dk2"/>
                </a:solidFill>
                <a:latin typeface="Barlow"/>
                <a:ea typeface="Barlow"/>
                <a:cs typeface="Barlow"/>
                <a:sym typeface="Barlow"/>
              </a:endParaRPr>
            </a:p>
            <a:p>
              <a:pPr marL="0" lvl="0" indent="0" algn="ctr" rtl="0">
                <a:spcBef>
                  <a:spcPts val="0"/>
                </a:spcBef>
                <a:spcAft>
                  <a:spcPts val="0"/>
                </a:spcAft>
                <a:buClr>
                  <a:schemeClr val="dk1"/>
                </a:buClr>
                <a:buSzPts val="1100"/>
                <a:buFont typeface="Arial"/>
                <a:buNone/>
              </a:pPr>
              <a:r>
                <a:rPr lang="en" sz="1200">
                  <a:solidFill>
                    <a:schemeClr val="dk2"/>
                  </a:solidFill>
                  <a:latin typeface="Barlow"/>
                  <a:ea typeface="Barlow"/>
                  <a:cs typeface="Barlow"/>
                  <a:sym typeface="Barlow"/>
                </a:rPr>
                <a:t>Excellence</a:t>
              </a:r>
              <a:endParaRPr sz="1200">
                <a:solidFill>
                  <a:schemeClr val="dk2"/>
                </a:solidFill>
                <a:latin typeface="Barlow"/>
                <a:ea typeface="Barlow"/>
                <a:cs typeface="Barlow"/>
                <a:sym typeface="Barlow"/>
              </a:endParaRPr>
            </a:p>
            <a:p>
              <a:pPr marL="0" lvl="0" indent="0" algn="ctr" rtl="0">
                <a:spcBef>
                  <a:spcPts val="0"/>
                </a:spcBef>
                <a:spcAft>
                  <a:spcPts val="0"/>
                </a:spcAft>
                <a:buClr>
                  <a:schemeClr val="dk1"/>
                </a:buClr>
                <a:buSzPts val="1100"/>
                <a:buFont typeface="Arial"/>
                <a:buNone/>
              </a:pPr>
              <a:r>
                <a:rPr lang="en" sz="1200">
                  <a:solidFill>
                    <a:schemeClr val="dk2"/>
                  </a:solidFill>
                  <a:latin typeface="Barlow"/>
                  <a:ea typeface="Barlow"/>
                  <a:cs typeface="Barlow"/>
                  <a:sym typeface="Barlow"/>
                </a:rPr>
                <a:t>Family and Community</a:t>
              </a:r>
              <a:endParaRPr sz="1200">
                <a:solidFill>
                  <a:schemeClr val="dk2"/>
                </a:solidFill>
                <a:latin typeface="Barlow"/>
                <a:ea typeface="Barlow"/>
                <a:cs typeface="Barlow"/>
                <a:sym typeface="Barlow"/>
              </a:endParaRPr>
            </a:p>
            <a:p>
              <a:pPr marL="0" lvl="0" indent="0" algn="ctr" rtl="0">
                <a:spcBef>
                  <a:spcPts val="0"/>
                </a:spcBef>
                <a:spcAft>
                  <a:spcPts val="0"/>
                </a:spcAft>
                <a:buNone/>
              </a:pPr>
              <a:r>
                <a:rPr lang="en" sz="1200">
                  <a:solidFill>
                    <a:schemeClr val="dk2"/>
                  </a:solidFill>
                  <a:latin typeface="Barlow"/>
                  <a:ea typeface="Barlow"/>
                  <a:cs typeface="Barlow"/>
                  <a:sym typeface="Barlow"/>
                </a:rPr>
                <a:t>Wellness</a:t>
              </a:r>
              <a:endParaRPr sz="1200">
                <a:solidFill>
                  <a:schemeClr val="dk2"/>
                </a:solidFill>
                <a:latin typeface="Barlow"/>
                <a:ea typeface="Barlow"/>
                <a:cs typeface="Barlow"/>
                <a:sym typeface="Barlow"/>
              </a:endParaRPr>
            </a:p>
            <a:p>
              <a:pPr marL="0" lvl="0" indent="0" algn="ctr" rtl="0">
                <a:spcBef>
                  <a:spcPts val="0"/>
                </a:spcBef>
                <a:spcAft>
                  <a:spcPts val="0"/>
                </a:spcAft>
                <a:buNone/>
              </a:pPr>
              <a:endParaRPr>
                <a:solidFill>
                  <a:schemeClr val="dk2"/>
                </a:solidFill>
                <a:latin typeface="Barlow"/>
                <a:ea typeface="Barlow"/>
                <a:cs typeface="Barlow"/>
                <a:sym typeface="Barlow"/>
              </a:endParaRPr>
            </a:p>
            <a:p>
              <a:pPr marL="0" lvl="0" indent="0" algn="ctr" rtl="0">
                <a:spcBef>
                  <a:spcPts val="0"/>
                </a:spcBef>
                <a:spcAft>
                  <a:spcPts val="0"/>
                </a:spcAft>
                <a:buNone/>
              </a:pPr>
              <a:r>
                <a:rPr lang="en" sz="1800">
                  <a:solidFill>
                    <a:srgbClr val="023E8A"/>
                  </a:solidFill>
                  <a:latin typeface="Barlow ExtraBold"/>
                  <a:ea typeface="Barlow ExtraBold"/>
                  <a:cs typeface="Barlow ExtraBold"/>
                  <a:sym typeface="Barlow ExtraBold"/>
                </a:rPr>
                <a:t>GOALS</a:t>
              </a:r>
              <a:endParaRPr sz="1800">
                <a:solidFill>
                  <a:srgbClr val="023E8A"/>
                </a:solidFill>
                <a:latin typeface="Barlow ExtraBold"/>
                <a:ea typeface="Barlow ExtraBold"/>
                <a:cs typeface="Barlow ExtraBold"/>
                <a:sym typeface="Barlow ExtraBold"/>
              </a:endParaRPr>
            </a:p>
            <a:p>
              <a:pPr marL="0" lvl="0" indent="0" algn="ctr" rtl="0">
                <a:spcBef>
                  <a:spcPts val="0"/>
                </a:spcBef>
                <a:spcAft>
                  <a:spcPts val="0"/>
                </a:spcAft>
                <a:buNone/>
              </a:pPr>
              <a:endParaRPr sz="1200">
                <a:solidFill>
                  <a:schemeClr val="dk2"/>
                </a:solidFill>
                <a:latin typeface="Barlow"/>
                <a:ea typeface="Barlow"/>
                <a:cs typeface="Barlow"/>
                <a:sym typeface="Barlow"/>
              </a:endParaRPr>
            </a:p>
            <a:p>
              <a:pPr marL="0" lvl="0" indent="0" algn="ctr" rtl="0">
                <a:spcBef>
                  <a:spcPts val="0"/>
                </a:spcBef>
                <a:spcAft>
                  <a:spcPts val="0"/>
                </a:spcAft>
                <a:buNone/>
              </a:pPr>
              <a:endParaRPr sz="1200">
                <a:solidFill>
                  <a:schemeClr val="dk2"/>
                </a:solidFill>
                <a:latin typeface="Barlow"/>
                <a:ea typeface="Barlow"/>
                <a:cs typeface="Barlow"/>
                <a:sym typeface="Barlow"/>
              </a:endParaRPr>
            </a:p>
            <a:p>
              <a:pPr marL="0" lvl="0" indent="0" algn="ctr" rtl="0">
                <a:spcBef>
                  <a:spcPts val="0"/>
                </a:spcBef>
                <a:spcAft>
                  <a:spcPts val="0"/>
                </a:spcAft>
                <a:buNone/>
              </a:pPr>
              <a:r>
                <a:rPr lang="en" sz="1200">
                  <a:solidFill>
                    <a:schemeClr val="dk2"/>
                  </a:solidFill>
                  <a:latin typeface="Barlow"/>
                  <a:ea typeface="Barlow"/>
                  <a:cs typeface="Barlow"/>
                  <a:sym typeface="Barlow"/>
                </a:rPr>
                <a:t>Thriving Students</a:t>
              </a:r>
              <a:endParaRPr sz="1200">
                <a:solidFill>
                  <a:schemeClr val="dk2"/>
                </a:solidFill>
                <a:latin typeface="Barlow"/>
                <a:ea typeface="Barlow"/>
                <a:cs typeface="Barlow"/>
                <a:sym typeface="Barlow"/>
              </a:endParaRPr>
            </a:p>
            <a:p>
              <a:pPr marL="0" lvl="0" indent="0" algn="ctr" rtl="0">
                <a:spcBef>
                  <a:spcPts val="0"/>
                </a:spcBef>
                <a:spcAft>
                  <a:spcPts val="0"/>
                </a:spcAft>
                <a:buNone/>
              </a:pPr>
              <a:endParaRPr sz="1200">
                <a:solidFill>
                  <a:schemeClr val="dk2"/>
                </a:solidFill>
                <a:latin typeface="Barlow"/>
                <a:ea typeface="Barlow"/>
                <a:cs typeface="Barlow"/>
                <a:sym typeface="Barlow"/>
              </a:endParaRPr>
            </a:p>
            <a:p>
              <a:pPr marL="0" lvl="0" indent="0" algn="ctr" rtl="0">
                <a:spcBef>
                  <a:spcPts val="0"/>
                </a:spcBef>
                <a:spcAft>
                  <a:spcPts val="0"/>
                </a:spcAft>
                <a:buNone/>
              </a:pPr>
              <a:endParaRPr sz="1200">
                <a:solidFill>
                  <a:schemeClr val="dk2"/>
                </a:solidFill>
                <a:latin typeface="Barlow"/>
                <a:ea typeface="Barlow"/>
                <a:cs typeface="Barlow"/>
                <a:sym typeface="Barlow"/>
              </a:endParaRPr>
            </a:p>
            <a:p>
              <a:pPr marL="0" lvl="0" indent="0" algn="ctr" rtl="0">
                <a:spcBef>
                  <a:spcPts val="0"/>
                </a:spcBef>
                <a:spcAft>
                  <a:spcPts val="0"/>
                </a:spcAft>
                <a:buNone/>
              </a:pPr>
              <a:r>
                <a:rPr lang="en" sz="1200">
                  <a:solidFill>
                    <a:schemeClr val="dk2"/>
                  </a:solidFill>
                  <a:latin typeface="Barlow"/>
                  <a:ea typeface="Barlow"/>
                  <a:cs typeface="Barlow"/>
                  <a:sym typeface="Barlow"/>
                </a:rPr>
                <a:t>Affirming and Empowering Communities</a:t>
              </a:r>
              <a:endParaRPr sz="1200">
                <a:solidFill>
                  <a:schemeClr val="dk2"/>
                </a:solidFill>
                <a:latin typeface="Barlow"/>
                <a:ea typeface="Barlow"/>
                <a:cs typeface="Barlow"/>
                <a:sym typeface="Barlow"/>
              </a:endParaRPr>
            </a:p>
            <a:p>
              <a:pPr marL="0" lvl="0" indent="0" algn="ctr" rtl="0">
                <a:spcBef>
                  <a:spcPts val="0"/>
                </a:spcBef>
                <a:spcAft>
                  <a:spcPts val="0"/>
                </a:spcAft>
                <a:buNone/>
              </a:pPr>
              <a:endParaRPr sz="1200">
                <a:solidFill>
                  <a:schemeClr val="dk2"/>
                </a:solidFill>
                <a:latin typeface="Barlow"/>
                <a:ea typeface="Barlow"/>
                <a:cs typeface="Barlow"/>
                <a:sym typeface="Barlow"/>
              </a:endParaRPr>
            </a:p>
            <a:p>
              <a:pPr marL="0" lvl="0" indent="0" algn="ctr" rtl="0">
                <a:spcBef>
                  <a:spcPts val="0"/>
                </a:spcBef>
                <a:spcAft>
                  <a:spcPts val="0"/>
                </a:spcAft>
                <a:buNone/>
              </a:pPr>
              <a:endParaRPr sz="1200">
                <a:solidFill>
                  <a:schemeClr val="dk2"/>
                </a:solidFill>
                <a:latin typeface="Barlow"/>
                <a:ea typeface="Barlow"/>
                <a:cs typeface="Barlow"/>
                <a:sym typeface="Barlow"/>
              </a:endParaRPr>
            </a:p>
            <a:p>
              <a:pPr marL="0" lvl="0" indent="0" algn="ctr" rtl="0">
                <a:spcBef>
                  <a:spcPts val="0"/>
                </a:spcBef>
                <a:spcAft>
                  <a:spcPts val="0"/>
                </a:spcAft>
                <a:buNone/>
              </a:pPr>
              <a:r>
                <a:rPr lang="en" sz="1200">
                  <a:solidFill>
                    <a:schemeClr val="dk2"/>
                  </a:solidFill>
                  <a:latin typeface="Barlow"/>
                  <a:ea typeface="Barlow"/>
                  <a:cs typeface="Barlow"/>
                  <a:sym typeface="Barlow"/>
                </a:rPr>
                <a:t>Equitable, Transformative Resources</a:t>
              </a:r>
              <a:endParaRPr sz="1200">
                <a:solidFill>
                  <a:schemeClr val="dk2"/>
                </a:solidFill>
                <a:latin typeface="Barlow"/>
                <a:ea typeface="Barlow"/>
                <a:cs typeface="Barlow"/>
                <a:sym typeface="Barlow"/>
              </a:endParaRPr>
            </a:p>
          </p:txBody>
        </p:sp>
        <p:pic>
          <p:nvPicPr>
            <p:cNvPr id="226" name="Google Shape;226;p21"/>
            <p:cNvPicPr preferRelativeResize="0"/>
            <p:nvPr/>
          </p:nvPicPr>
          <p:blipFill>
            <a:blip r:embed="rId3">
              <a:alphaModFix/>
            </a:blip>
            <a:stretch>
              <a:fillRect/>
            </a:stretch>
          </p:blipFill>
          <p:spPr>
            <a:xfrm>
              <a:off x="6818727" y="2685642"/>
              <a:ext cx="269949" cy="269949"/>
            </a:xfrm>
            <a:prstGeom prst="rect">
              <a:avLst/>
            </a:prstGeom>
            <a:noFill/>
            <a:ln>
              <a:noFill/>
            </a:ln>
          </p:spPr>
        </p:pic>
        <p:pic>
          <p:nvPicPr>
            <p:cNvPr id="227" name="Google Shape;227;p21"/>
            <p:cNvPicPr preferRelativeResize="0"/>
            <p:nvPr/>
          </p:nvPicPr>
          <p:blipFill>
            <a:blip r:embed="rId4">
              <a:alphaModFix/>
            </a:blip>
            <a:stretch>
              <a:fillRect/>
            </a:stretch>
          </p:blipFill>
          <p:spPr>
            <a:xfrm>
              <a:off x="6818725" y="3244200"/>
              <a:ext cx="269951" cy="269951"/>
            </a:xfrm>
            <a:prstGeom prst="rect">
              <a:avLst/>
            </a:prstGeom>
            <a:noFill/>
            <a:ln>
              <a:noFill/>
            </a:ln>
          </p:spPr>
        </p:pic>
        <p:pic>
          <p:nvPicPr>
            <p:cNvPr id="228" name="Google Shape;228;p21"/>
            <p:cNvPicPr preferRelativeResize="0"/>
            <p:nvPr/>
          </p:nvPicPr>
          <p:blipFill>
            <a:blip r:embed="rId5">
              <a:alphaModFix/>
            </a:blip>
            <a:stretch>
              <a:fillRect/>
            </a:stretch>
          </p:blipFill>
          <p:spPr>
            <a:xfrm>
              <a:off x="6818724" y="3787922"/>
              <a:ext cx="269950" cy="269950"/>
            </a:xfrm>
            <a:prstGeom prst="rect">
              <a:avLst/>
            </a:prstGeom>
            <a:noFill/>
            <a:ln>
              <a:noFill/>
            </a:ln>
          </p:spPr>
        </p:pic>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Google Shape;233;p22"/>
          <p:cNvSpPr txBox="1">
            <a:spLocks noGrp="1"/>
          </p:cNvSpPr>
          <p:nvPr>
            <p:ph type="title"/>
          </p:nvPr>
        </p:nvSpPr>
        <p:spPr>
          <a:xfrm>
            <a:off x="1084475" y="507725"/>
            <a:ext cx="68100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Context</a:t>
            </a:r>
            <a:endParaRPr/>
          </a:p>
        </p:txBody>
      </p:sp>
      <p:sp>
        <p:nvSpPr>
          <p:cNvPr id="234" name="Google Shape;234;p22"/>
          <p:cNvSpPr txBox="1">
            <a:spLocks noGrp="1"/>
          </p:cNvSpPr>
          <p:nvPr>
            <p:ph type="body" idx="1"/>
          </p:nvPr>
        </p:nvSpPr>
        <p:spPr>
          <a:xfrm>
            <a:off x="418050" y="1432875"/>
            <a:ext cx="8520600" cy="3416400"/>
          </a:xfrm>
          <a:prstGeom prst="rect">
            <a:avLst/>
          </a:prstGeom>
        </p:spPr>
        <p:txBody>
          <a:bodyPr spcFirstLastPara="1" wrap="square" lIns="91425" tIns="91425" rIns="91425" bIns="91425" anchor="t" anchorCtr="0">
            <a:normAutofit lnSpcReduction="10000"/>
          </a:bodyPr>
          <a:lstStyle/>
          <a:p>
            <a:pPr marL="457200" lvl="0" indent="-342900" algn="l" rtl="0">
              <a:spcBef>
                <a:spcPts val="0"/>
              </a:spcBef>
              <a:spcAft>
                <a:spcPts val="0"/>
              </a:spcAft>
              <a:buSzPts val="1800"/>
              <a:buChar char="●"/>
            </a:pPr>
            <a:r>
              <a:rPr lang="en"/>
              <a:t>“Each school board must review and approve a comprehensive plan for the education of the gifted.  That plan must provide specific explanations of the school division’s implementation of the Regulations Governing Educational Services for Gifted Students.  School divisions, working in conjunction with their school boards, should determine the appropriate time frame of applicability for their division’s gifted plan. </a:t>
            </a:r>
            <a:r>
              <a:rPr lang="en" b="1"/>
              <a:t>Historically, division plans span five years</a:t>
            </a:r>
            <a:r>
              <a:rPr lang="en"/>
              <a:t>” (from VDOE’s Local Plan template)</a:t>
            </a:r>
            <a:endParaRPr/>
          </a:p>
          <a:p>
            <a:pPr marL="457200" lvl="0" indent="-342900" algn="l" rtl="0">
              <a:spcBef>
                <a:spcPts val="1000"/>
              </a:spcBef>
              <a:spcAft>
                <a:spcPts val="0"/>
              </a:spcAft>
              <a:buSzPts val="1800"/>
              <a:buChar char="●"/>
            </a:pPr>
            <a:r>
              <a:rPr lang="en"/>
              <a:t>ACPS has traditionally adhered to the 5-year revision schedule; the timeframe for applicability for ACPS’ last plan was 2020-25.</a:t>
            </a:r>
            <a:endParaRPr/>
          </a:p>
          <a:p>
            <a:pPr marL="0" lvl="0" indent="0" algn="r" rtl="0">
              <a:spcBef>
                <a:spcPts val="1200"/>
              </a:spcBef>
              <a:spcAft>
                <a:spcPts val="1200"/>
              </a:spcAft>
              <a:buNone/>
            </a:pPr>
            <a:endParaRPr/>
          </a:p>
        </p:txBody>
      </p:sp>
      <p:sp>
        <p:nvSpPr>
          <p:cNvPr id="235" name="Google Shape;235;p22"/>
          <p:cNvSpPr/>
          <p:nvPr/>
        </p:nvSpPr>
        <p:spPr>
          <a:xfrm>
            <a:off x="418050" y="507725"/>
            <a:ext cx="447000" cy="510000"/>
          </a:xfrm>
          <a:prstGeom prst="rect">
            <a:avLst/>
          </a:prstGeom>
          <a:solidFill>
            <a:srgbClr val="023E8A"/>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200" b="1">
                <a:solidFill>
                  <a:schemeClr val="lt1"/>
                </a:solidFill>
                <a:latin typeface="Roboto"/>
                <a:ea typeface="Roboto"/>
                <a:cs typeface="Roboto"/>
                <a:sym typeface="Roboto"/>
              </a:rPr>
              <a:t>1</a:t>
            </a:r>
            <a:endParaRPr sz="2200" b="1">
              <a:solidFill>
                <a:schemeClr val="lt1"/>
              </a:solidFill>
              <a:latin typeface="Roboto"/>
              <a:ea typeface="Roboto"/>
              <a:cs typeface="Roboto"/>
              <a:sym typeface="Roboto"/>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39"/>
        <p:cNvGrpSpPr/>
        <p:nvPr/>
      </p:nvGrpSpPr>
      <p:grpSpPr>
        <a:xfrm>
          <a:off x="0" y="0"/>
          <a:ext cx="0" cy="0"/>
          <a:chOff x="0" y="0"/>
          <a:chExt cx="0" cy="0"/>
        </a:xfrm>
      </p:grpSpPr>
      <p:sp>
        <p:nvSpPr>
          <p:cNvPr id="240" name="Google Shape;240;p23"/>
          <p:cNvSpPr txBox="1">
            <a:spLocks noGrp="1"/>
          </p:cNvSpPr>
          <p:nvPr>
            <p:ph type="title"/>
          </p:nvPr>
        </p:nvSpPr>
        <p:spPr>
          <a:xfrm>
            <a:off x="910450" y="476375"/>
            <a:ext cx="78543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Revision Process</a:t>
            </a:r>
            <a:endParaRPr/>
          </a:p>
        </p:txBody>
      </p:sp>
      <p:sp>
        <p:nvSpPr>
          <p:cNvPr id="241" name="Google Shape;241;p23"/>
          <p:cNvSpPr txBox="1">
            <a:spLocks noGrp="1"/>
          </p:cNvSpPr>
          <p:nvPr>
            <p:ph type="body" idx="1"/>
          </p:nvPr>
        </p:nvSpPr>
        <p:spPr>
          <a:xfrm>
            <a:off x="262675" y="1017725"/>
            <a:ext cx="8569500" cy="3993900"/>
          </a:xfrm>
          <a:prstGeom prst="rect">
            <a:avLst/>
          </a:prstGeom>
        </p:spPr>
        <p:txBody>
          <a:bodyPr spcFirstLastPara="1" wrap="square" lIns="91425" tIns="91425" rIns="91425" bIns="91425" anchor="t" anchorCtr="0">
            <a:normAutofit fontScale="92500" lnSpcReduction="20000"/>
          </a:bodyPr>
          <a:lstStyle/>
          <a:p>
            <a:pPr marL="457200" lvl="0" indent="-340677" algn="l" rtl="0">
              <a:spcBef>
                <a:spcPts val="0"/>
              </a:spcBef>
              <a:spcAft>
                <a:spcPts val="0"/>
              </a:spcAft>
              <a:buSzPct val="100000"/>
              <a:buChar char="●"/>
            </a:pPr>
            <a:r>
              <a:rPr lang="en" sz="1908" b="1"/>
              <a:t>2022-23: Analyzing current state</a:t>
            </a:r>
            <a:endParaRPr sz="1908" b="1"/>
          </a:p>
          <a:p>
            <a:pPr marL="914400" lvl="1" indent="-317182" algn="l" rtl="0">
              <a:spcBef>
                <a:spcPts val="1000"/>
              </a:spcBef>
              <a:spcAft>
                <a:spcPts val="0"/>
              </a:spcAft>
              <a:buSzPct val="100000"/>
              <a:buChar char="○"/>
            </a:pPr>
            <a:r>
              <a:rPr lang="en" sz="1508"/>
              <a:t>(Jan) Lead Coach began analysis of current state of Talent Development in ACPS</a:t>
            </a:r>
            <a:endParaRPr sz="1508"/>
          </a:p>
          <a:p>
            <a:pPr marL="914400" lvl="1" indent="-317182" algn="l" rtl="0">
              <a:spcBef>
                <a:spcPts val="0"/>
              </a:spcBef>
              <a:spcAft>
                <a:spcPts val="0"/>
              </a:spcAft>
              <a:buSzPct val="100000"/>
              <a:buChar char="○"/>
            </a:pPr>
            <a:r>
              <a:rPr lang="en" sz="1508"/>
              <a:t>(May) Revitalized Talent Development Advisory Committee (with parent representatives across schools) to review current local plan</a:t>
            </a:r>
            <a:endParaRPr sz="1508"/>
          </a:p>
          <a:p>
            <a:pPr marL="457200" lvl="0" indent="-340677" algn="l" rtl="0">
              <a:spcBef>
                <a:spcPts val="1000"/>
              </a:spcBef>
              <a:spcAft>
                <a:spcPts val="0"/>
              </a:spcAft>
              <a:buSzPct val="100000"/>
              <a:buChar char="●"/>
            </a:pPr>
            <a:r>
              <a:rPr lang="en" sz="1908" b="1"/>
              <a:t>2023-24: Analyzing 202-25 plan </a:t>
            </a:r>
            <a:endParaRPr sz="1908" b="1"/>
          </a:p>
          <a:p>
            <a:pPr marL="914400" lvl="1" indent="-317182" algn="l" rtl="0">
              <a:spcBef>
                <a:spcPts val="1000"/>
              </a:spcBef>
              <a:spcAft>
                <a:spcPts val="0"/>
              </a:spcAft>
              <a:buSzPct val="100000"/>
              <a:buChar char="○"/>
            </a:pPr>
            <a:r>
              <a:rPr lang="en" sz="1508"/>
              <a:t>TDAC systematically analyzed  local plan and current state; recommended full overhaul </a:t>
            </a:r>
            <a:endParaRPr sz="1508"/>
          </a:p>
          <a:p>
            <a:pPr marL="914400" lvl="1" indent="-317182" algn="l" rtl="0">
              <a:spcBef>
                <a:spcPts val="0"/>
              </a:spcBef>
              <a:spcAft>
                <a:spcPts val="0"/>
              </a:spcAft>
              <a:buSzPct val="100000"/>
              <a:buChar char="○"/>
            </a:pPr>
            <a:r>
              <a:rPr lang="en" sz="1508"/>
              <a:t>Dr. Haas reviewed and synthesized TDAC analysis; offered recommendations </a:t>
            </a:r>
            <a:endParaRPr sz="1508"/>
          </a:p>
          <a:p>
            <a:pPr marL="457200" lvl="0" indent="-340677" algn="l" rtl="0">
              <a:spcBef>
                <a:spcPts val="1000"/>
              </a:spcBef>
              <a:spcAft>
                <a:spcPts val="0"/>
              </a:spcAft>
              <a:buSzPct val="100000"/>
              <a:buChar char="●"/>
            </a:pPr>
            <a:r>
              <a:rPr lang="en" sz="1908" b="1"/>
              <a:t>2024-25: Drafting new plan</a:t>
            </a:r>
            <a:endParaRPr sz="1908" b="1"/>
          </a:p>
          <a:p>
            <a:pPr marL="914400" lvl="1" indent="-317182" algn="l" rtl="0">
              <a:spcBef>
                <a:spcPts val="1000"/>
              </a:spcBef>
              <a:spcAft>
                <a:spcPts val="0"/>
              </a:spcAft>
              <a:buSzPct val="100000"/>
              <a:buChar char="○"/>
            </a:pPr>
            <a:r>
              <a:rPr lang="en" sz="1508" b="1"/>
              <a:t>TDAC </a:t>
            </a:r>
            <a:r>
              <a:rPr lang="en" sz="1508"/>
              <a:t>met quarterly (public invited to observe): explored definitions of giftedness, service models w/ UVA professor Q&amp;A, provided guide feedback on the emerging plan draft</a:t>
            </a:r>
            <a:endParaRPr sz="1508"/>
          </a:p>
          <a:p>
            <a:pPr marL="914400" lvl="1" indent="-317182" algn="l" rtl="0">
              <a:spcBef>
                <a:spcPts val="0"/>
              </a:spcBef>
              <a:spcAft>
                <a:spcPts val="0"/>
              </a:spcAft>
              <a:buSzPct val="100000"/>
              <a:buChar char="○"/>
            </a:pPr>
            <a:r>
              <a:rPr lang="en" sz="1508" b="1"/>
              <a:t>Principals </a:t>
            </a:r>
            <a:r>
              <a:rPr lang="en" sz="1508"/>
              <a:t>provided feedback on the proposed shifts</a:t>
            </a:r>
            <a:endParaRPr sz="1508"/>
          </a:p>
          <a:p>
            <a:pPr marL="914400" lvl="1" indent="-317182" algn="l" rtl="0">
              <a:spcBef>
                <a:spcPts val="0"/>
              </a:spcBef>
              <a:spcAft>
                <a:spcPts val="0"/>
              </a:spcAft>
              <a:buSzPct val="100000"/>
              <a:buChar char="○"/>
            </a:pPr>
            <a:r>
              <a:rPr lang="en" sz="1508" b="1"/>
              <a:t>TDRTs</a:t>
            </a:r>
            <a:r>
              <a:rPr lang="en" sz="1508"/>
              <a:t> provided feedback and revision recommendations through multiple drafts</a:t>
            </a:r>
            <a:endParaRPr sz="1508"/>
          </a:p>
          <a:p>
            <a:pPr marL="914400" lvl="1" indent="-317182" algn="l" rtl="0">
              <a:spcBef>
                <a:spcPts val="0"/>
              </a:spcBef>
              <a:spcAft>
                <a:spcPts val="0"/>
              </a:spcAft>
              <a:buSzPct val="100000"/>
              <a:buChar char="○"/>
            </a:pPr>
            <a:r>
              <a:rPr lang="en" sz="1508" b="1"/>
              <a:t>Curriculum Coordinators</a:t>
            </a:r>
            <a:r>
              <a:rPr lang="en" sz="1508"/>
              <a:t> provided revision recommendations and input on what talent development opportunities exist and could be built out in their domains</a:t>
            </a:r>
            <a:endParaRPr/>
          </a:p>
        </p:txBody>
      </p:sp>
      <p:sp>
        <p:nvSpPr>
          <p:cNvPr id="242" name="Google Shape;242;p23"/>
          <p:cNvSpPr/>
          <p:nvPr/>
        </p:nvSpPr>
        <p:spPr>
          <a:xfrm>
            <a:off x="360025" y="476375"/>
            <a:ext cx="447000" cy="510000"/>
          </a:xfrm>
          <a:prstGeom prst="rect">
            <a:avLst/>
          </a:prstGeom>
          <a:solidFill>
            <a:srgbClr val="0077B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200" b="1">
                <a:solidFill>
                  <a:schemeClr val="lt1"/>
                </a:solidFill>
                <a:latin typeface="Roboto"/>
                <a:ea typeface="Roboto"/>
                <a:cs typeface="Roboto"/>
                <a:sym typeface="Roboto"/>
              </a:rPr>
              <a:t>2</a:t>
            </a:r>
            <a:endParaRPr sz="2200" b="1">
              <a:solidFill>
                <a:schemeClr val="lt1"/>
              </a:solidFill>
              <a:latin typeface="Roboto"/>
              <a:ea typeface="Roboto"/>
              <a:cs typeface="Roboto"/>
              <a:sym typeface="Roboto"/>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sp>
        <p:nvSpPr>
          <p:cNvPr id="247" name="Google Shape;247;p24"/>
          <p:cNvSpPr txBox="1">
            <a:spLocks noGrp="1"/>
          </p:cNvSpPr>
          <p:nvPr>
            <p:ph type="title"/>
          </p:nvPr>
        </p:nvSpPr>
        <p:spPr>
          <a:xfrm>
            <a:off x="929800" y="476375"/>
            <a:ext cx="7728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New Plan: Unchanged</a:t>
            </a:r>
            <a:endParaRPr/>
          </a:p>
        </p:txBody>
      </p:sp>
      <p:sp>
        <p:nvSpPr>
          <p:cNvPr id="248" name="Google Shape;248;p24"/>
          <p:cNvSpPr txBox="1">
            <a:spLocks noGrp="1"/>
          </p:cNvSpPr>
          <p:nvPr>
            <p:ph type="body" idx="1"/>
          </p:nvPr>
        </p:nvSpPr>
        <p:spPr>
          <a:xfrm>
            <a:off x="378700" y="1627650"/>
            <a:ext cx="8453700" cy="2941200"/>
          </a:xfrm>
          <a:prstGeom prst="rect">
            <a:avLst/>
          </a:prstGeom>
        </p:spPr>
        <p:txBody>
          <a:bodyPr spcFirstLastPara="1" wrap="square" lIns="91425" tIns="91425" rIns="91425" bIns="91425" anchor="t" anchorCtr="0">
            <a:normAutofit/>
          </a:bodyPr>
          <a:lstStyle/>
          <a:p>
            <a:pPr marL="457200" lvl="0" indent="-355600" algn="l" rtl="0">
              <a:spcBef>
                <a:spcPts val="0"/>
              </a:spcBef>
              <a:spcAft>
                <a:spcPts val="0"/>
              </a:spcAft>
              <a:buSzPts val="2000"/>
              <a:buChar char="●"/>
            </a:pPr>
            <a:r>
              <a:rPr lang="en" sz="2000" b="1"/>
              <a:t>Philosophy</a:t>
            </a:r>
            <a:r>
              <a:rPr lang="en" sz="2000"/>
              <a:t>:  All students have curriculum and instruction that reflects the principles and “best practices” that have emerged from the field of gifted education and advanced learning opportunities.</a:t>
            </a:r>
            <a:endParaRPr sz="2000"/>
          </a:p>
          <a:p>
            <a:pPr marL="457200" lvl="0" indent="-355600" algn="l" rtl="0">
              <a:spcBef>
                <a:spcPts val="1000"/>
              </a:spcBef>
              <a:spcAft>
                <a:spcPts val="0"/>
              </a:spcAft>
              <a:buSzPts val="2000"/>
              <a:buChar char="●"/>
            </a:pPr>
            <a:r>
              <a:rPr lang="en" sz="2000" b="1"/>
              <a:t>Gifted service model:  </a:t>
            </a:r>
            <a:r>
              <a:rPr lang="en" sz="2000"/>
              <a:t>Talent Development Framework which embodies ACPS’ mission/vision and reflects current research in the field</a:t>
            </a:r>
            <a:endParaRPr sz="2000"/>
          </a:p>
        </p:txBody>
      </p:sp>
      <p:sp>
        <p:nvSpPr>
          <p:cNvPr id="249" name="Google Shape;249;p24"/>
          <p:cNvSpPr/>
          <p:nvPr/>
        </p:nvSpPr>
        <p:spPr>
          <a:xfrm>
            <a:off x="378700" y="476375"/>
            <a:ext cx="447000" cy="510000"/>
          </a:xfrm>
          <a:prstGeom prst="rect">
            <a:avLst/>
          </a:prstGeom>
          <a:solidFill>
            <a:srgbClr val="0096C7"/>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200" b="1">
                <a:solidFill>
                  <a:schemeClr val="lt1"/>
                </a:solidFill>
                <a:latin typeface="Roboto"/>
                <a:ea typeface="Roboto"/>
                <a:cs typeface="Roboto"/>
                <a:sym typeface="Roboto"/>
              </a:rPr>
              <a:t>3</a:t>
            </a:r>
            <a:endParaRPr sz="2200" b="1">
              <a:solidFill>
                <a:schemeClr val="lt1"/>
              </a:solidFill>
              <a:latin typeface="Roboto"/>
              <a:ea typeface="Roboto"/>
              <a:cs typeface="Roboto"/>
              <a:sym typeface="Roboto"/>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53"/>
        <p:cNvGrpSpPr/>
        <p:nvPr/>
      </p:nvGrpSpPr>
      <p:grpSpPr>
        <a:xfrm>
          <a:off x="0" y="0"/>
          <a:ext cx="0" cy="0"/>
          <a:chOff x="0" y="0"/>
          <a:chExt cx="0" cy="0"/>
        </a:xfrm>
      </p:grpSpPr>
      <p:sp>
        <p:nvSpPr>
          <p:cNvPr id="254" name="Google Shape;254;p25"/>
          <p:cNvSpPr txBox="1">
            <a:spLocks noGrp="1"/>
          </p:cNvSpPr>
          <p:nvPr>
            <p:ph type="title"/>
          </p:nvPr>
        </p:nvSpPr>
        <p:spPr>
          <a:xfrm>
            <a:off x="968450" y="445025"/>
            <a:ext cx="78639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New Plan: Foundational Shifts</a:t>
            </a:r>
            <a:endParaRPr/>
          </a:p>
        </p:txBody>
      </p:sp>
      <p:sp>
        <p:nvSpPr>
          <p:cNvPr id="255" name="Google Shape;255;p25"/>
          <p:cNvSpPr txBox="1">
            <a:spLocks noGrp="1"/>
          </p:cNvSpPr>
          <p:nvPr>
            <p:ph type="body" idx="1"/>
          </p:nvPr>
        </p:nvSpPr>
        <p:spPr>
          <a:xfrm>
            <a:off x="378700" y="1152475"/>
            <a:ext cx="8053500" cy="3416400"/>
          </a:xfrm>
          <a:prstGeom prst="rect">
            <a:avLst/>
          </a:prstGeom>
        </p:spPr>
        <p:txBody>
          <a:bodyPr spcFirstLastPara="1" wrap="square" lIns="91425" tIns="91425" rIns="91425" bIns="91425" anchor="t" anchorCtr="0">
            <a:normAutofit/>
          </a:bodyPr>
          <a:lstStyle/>
          <a:p>
            <a:pPr marL="457200" lvl="0" indent="-355600" algn="l" rtl="0">
              <a:spcBef>
                <a:spcPts val="0"/>
              </a:spcBef>
              <a:spcAft>
                <a:spcPts val="0"/>
              </a:spcAft>
              <a:buSzPts val="2000"/>
              <a:buChar char="●"/>
            </a:pPr>
            <a:r>
              <a:rPr lang="en" sz="2000"/>
              <a:t>Definition of giftedness from General Intellectual Aptitude (GIA) to Specific Academic Aptitude (SAA)</a:t>
            </a:r>
            <a:endParaRPr sz="2000"/>
          </a:p>
          <a:p>
            <a:pPr marL="914400" lvl="1" indent="-342900" algn="l" rtl="0">
              <a:spcBef>
                <a:spcPts val="1000"/>
              </a:spcBef>
              <a:spcAft>
                <a:spcPts val="0"/>
              </a:spcAft>
              <a:buSzPts val="1800"/>
              <a:buChar char="○"/>
            </a:pPr>
            <a:r>
              <a:rPr lang="en" sz="1800"/>
              <a:t>Because talent develops in a domain, we are able to see concrete behaviors manifest in a content area and better “match” services</a:t>
            </a:r>
            <a:endParaRPr sz="1800" b="1"/>
          </a:p>
          <a:p>
            <a:pPr marL="457200" lvl="0" indent="-355600" algn="l" rtl="0">
              <a:spcBef>
                <a:spcPts val="1000"/>
              </a:spcBef>
              <a:spcAft>
                <a:spcPts val="0"/>
              </a:spcAft>
              <a:buSzPts val="2000"/>
              <a:buChar char="●"/>
            </a:pPr>
            <a:r>
              <a:rPr lang="en" sz="2000"/>
              <a:t>Conceptualize and communicate “giftedness” on a continuum of talent potential</a:t>
            </a:r>
            <a:endParaRPr sz="2000"/>
          </a:p>
          <a:p>
            <a:pPr marL="914400" lvl="1" indent="-342900" algn="l" rtl="0">
              <a:spcBef>
                <a:spcPts val="0"/>
              </a:spcBef>
              <a:spcAft>
                <a:spcPts val="0"/>
              </a:spcAft>
              <a:buSzPts val="1800"/>
              <a:buChar char="○"/>
            </a:pPr>
            <a:r>
              <a:rPr lang="en" sz="1800"/>
              <a:t>to more precisely reflect the developmental nature of talent as “potential” and provide shared, asset-based language across schools </a:t>
            </a:r>
            <a:endParaRPr sz="1800"/>
          </a:p>
        </p:txBody>
      </p:sp>
      <p:sp>
        <p:nvSpPr>
          <p:cNvPr id="256" name="Google Shape;256;p25"/>
          <p:cNvSpPr/>
          <p:nvPr/>
        </p:nvSpPr>
        <p:spPr>
          <a:xfrm>
            <a:off x="378700" y="445025"/>
            <a:ext cx="447000" cy="510000"/>
          </a:xfrm>
          <a:prstGeom prst="rect">
            <a:avLst/>
          </a:prstGeom>
          <a:solidFill>
            <a:srgbClr val="00B4D8"/>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200" b="1">
                <a:solidFill>
                  <a:schemeClr val="lt1"/>
                </a:solidFill>
                <a:latin typeface="Roboto"/>
                <a:ea typeface="Roboto"/>
                <a:cs typeface="Roboto"/>
                <a:sym typeface="Roboto"/>
              </a:rPr>
              <a:t>4</a:t>
            </a:r>
            <a:endParaRPr sz="2200" b="1">
              <a:solidFill>
                <a:schemeClr val="lt1"/>
              </a:solidFill>
              <a:latin typeface="Roboto"/>
              <a:ea typeface="Roboto"/>
              <a:cs typeface="Roboto"/>
              <a:sym typeface="Roboto"/>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60"/>
        <p:cNvGrpSpPr/>
        <p:nvPr/>
      </p:nvGrpSpPr>
      <p:grpSpPr>
        <a:xfrm>
          <a:off x="0" y="0"/>
          <a:ext cx="0" cy="0"/>
          <a:chOff x="0" y="0"/>
          <a:chExt cx="0" cy="0"/>
        </a:xfrm>
      </p:grpSpPr>
      <p:sp>
        <p:nvSpPr>
          <p:cNvPr id="261" name="Google Shape;261;p26"/>
          <p:cNvSpPr txBox="1">
            <a:spLocks noGrp="1"/>
          </p:cNvSpPr>
          <p:nvPr>
            <p:ph type="title"/>
          </p:nvPr>
        </p:nvSpPr>
        <p:spPr>
          <a:xfrm>
            <a:off x="968450" y="445025"/>
            <a:ext cx="78639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New Plan: Operational Shifts</a:t>
            </a:r>
            <a:endParaRPr/>
          </a:p>
        </p:txBody>
      </p:sp>
      <p:sp>
        <p:nvSpPr>
          <p:cNvPr id="262" name="Google Shape;262;p26"/>
          <p:cNvSpPr txBox="1">
            <a:spLocks noGrp="1"/>
          </p:cNvSpPr>
          <p:nvPr>
            <p:ph type="body" idx="1"/>
          </p:nvPr>
        </p:nvSpPr>
        <p:spPr>
          <a:xfrm>
            <a:off x="378700" y="1075750"/>
            <a:ext cx="8280600" cy="3703800"/>
          </a:xfrm>
          <a:prstGeom prst="rect">
            <a:avLst/>
          </a:prstGeom>
        </p:spPr>
        <p:txBody>
          <a:bodyPr spcFirstLastPara="1" wrap="square" lIns="91425" tIns="91425" rIns="91425" bIns="91425" anchor="t" anchorCtr="0">
            <a:normAutofit/>
          </a:bodyPr>
          <a:lstStyle/>
          <a:p>
            <a:pPr marL="457200" lvl="0" indent="-355600" algn="l" rtl="0">
              <a:spcBef>
                <a:spcPts val="0"/>
              </a:spcBef>
              <a:spcAft>
                <a:spcPts val="0"/>
              </a:spcAft>
              <a:buSzPts val="2000"/>
              <a:buChar char="●"/>
            </a:pPr>
            <a:r>
              <a:rPr lang="en" sz="2000"/>
              <a:t>Talent “Pool” for </a:t>
            </a:r>
            <a:r>
              <a:rPr lang="en" sz="2000" i="1"/>
              <a:t>some </a:t>
            </a:r>
            <a:r>
              <a:rPr lang="en" sz="2000"/>
              <a:t>to Talent Development [strength] Profiles for </a:t>
            </a:r>
            <a:r>
              <a:rPr lang="en" sz="2000" i="1"/>
              <a:t>all</a:t>
            </a:r>
            <a:endParaRPr sz="2000" i="1"/>
          </a:p>
          <a:p>
            <a:pPr marL="914400" lvl="1" indent="-342900" algn="l" rtl="0">
              <a:spcBef>
                <a:spcPts val="0"/>
              </a:spcBef>
              <a:spcAft>
                <a:spcPts val="0"/>
              </a:spcAft>
              <a:buSzPts val="1800"/>
              <a:buChar char="○"/>
            </a:pPr>
            <a:r>
              <a:rPr lang="en" sz="1800"/>
              <a:t>to encourage all students to systematically reflect on their interests, strengths, and the malleability of both</a:t>
            </a:r>
            <a:endParaRPr sz="1800"/>
          </a:p>
          <a:p>
            <a:pPr marL="457200" lvl="0" indent="-355600" algn="l" rtl="0">
              <a:lnSpc>
                <a:spcPct val="100000"/>
              </a:lnSpc>
              <a:spcBef>
                <a:spcPts val="1000"/>
              </a:spcBef>
              <a:spcAft>
                <a:spcPts val="0"/>
              </a:spcAft>
              <a:buSzPts val="2000"/>
              <a:buChar char="●"/>
            </a:pPr>
            <a:r>
              <a:rPr lang="en" sz="2000"/>
              <a:t>Articulation of opportunities to develop talent as exposure, extension, or exploration (i.e., levels of service)</a:t>
            </a:r>
            <a:endParaRPr sz="2000"/>
          </a:p>
          <a:p>
            <a:pPr marL="914400" lvl="1" indent="-342900" algn="l" rtl="0">
              <a:spcBef>
                <a:spcPts val="1000"/>
              </a:spcBef>
              <a:spcAft>
                <a:spcPts val="0"/>
              </a:spcAft>
              <a:buSzPts val="1800"/>
              <a:buChar char="○"/>
            </a:pPr>
            <a:r>
              <a:rPr lang="en" sz="1800"/>
              <a:t>to maintain and refine flexible service structures that reflect the developmental trajectories of different disciplines as well as  students’ fluctuating aptitude, achievement, and/or interest</a:t>
            </a:r>
            <a:endParaRPr sz="1800"/>
          </a:p>
          <a:p>
            <a:pPr marL="914400" lvl="1" indent="-342900" algn="l" rtl="0">
              <a:spcBef>
                <a:spcPts val="0"/>
              </a:spcBef>
              <a:spcAft>
                <a:spcPts val="0"/>
              </a:spcAft>
              <a:buSzPts val="1800"/>
              <a:buChar char="○"/>
            </a:pPr>
            <a:r>
              <a:rPr lang="en" sz="1800"/>
              <a:t>provide students with support and opportunities to take intellectual risks and to explore a domain with depth and complexity</a:t>
            </a:r>
            <a:endParaRPr sz="1800"/>
          </a:p>
        </p:txBody>
      </p:sp>
      <p:sp>
        <p:nvSpPr>
          <p:cNvPr id="263" name="Google Shape;263;p26"/>
          <p:cNvSpPr/>
          <p:nvPr/>
        </p:nvSpPr>
        <p:spPr>
          <a:xfrm>
            <a:off x="378700" y="445025"/>
            <a:ext cx="447000" cy="510000"/>
          </a:xfrm>
          <a:prstGeom prst="rect">
            <a:avLst/>
          </a:prstGeom>
          <a:solidFill>
            <a:srgbClr val="00B4D8"/>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200" b="1">
                <a:solidFill>
                  <a:schemeClr val="lt1"/>
                </a:solidFill>
                <a:latin typeface="Roboto"/>
                <a:ea typeface="Roboto"/>
                <a:cs typeface="Roboto"/>
                <a:sym typeface="Roboto"/>
              </a:rPr>
              <a:t>4</a:t>
            </a:r>
            <a:endParaRPr sz="2200" b="1">
              <a:solidFill>
                <a:schemeClr val="lt1"/>
              </a:solidFill>
              <a:latin typeface="Roboto"/>
              <a:ea typeface="Roboto"/>
              <a:cs typeface="Roboto"/>
              <a:sym typeface="Roboto"/>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67"/>
        <p:cNvGrpSpPr/>
        <p:nvPr/>
      </p:nvGrpSpPr>
      <p:grpSpPr>
        <a:xfrm>
          <a:off x="0" y="0"/>
          <a:ext cx="0" cy="0"/>
          <a:chOff x="0" y="0"/>
          <a:chExt cx="0" cy="0"/>
        </a:xfrm>
      </p:grpSpPr>
      <p:sp>
        <p:nvSpPr>
          <p:cNvPr id="268" name="Google Shape;268;p2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endParaRPr sz="3900"/>
          </a:p>
          <a:p>
            <a:pPr marL="0" lvl="0" indent="0" algn="ctr" rtl="0">
              <a:spcBef>
                <a:spcPts val="1200"/>
              </a:spcBef>
              <a:spcAft>
                <a:spcPts val="1200"/>
              </a:spcAft>
              <a:buNone/>
            </a:pPr>
            <a:r>
              <a:rPr lang="en" sz="4300" b="1">
                <a:latin typeface="Roboto"/>
                <a:ea typeface="Roboto"/>
                <a:cs typeface="Roboto"/>
                <a:sym typeface="Roboto"/>
              </a:rPr>
              <a:t>QUESTIONS?</a:t>
            </a:r>
            <a:endParaRPr sz="4300" b="1">
              <a:latin typeface="Roboto"/>
              <a:ea typeface="Roboto"/>
              <a:cs typeface="Roboto"/>
              <a:sym typeface="Roboto"/>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681</Words>
  <Application>Microsoft Office PowerPoint</Application>
  <PresentationFormat>On-screen Show (16:9)</PresentationFormat>
  <Paragraphs>74</Paragraphs>
  <Slides>9</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Barlow ExtraBold</vt:lpstr>
      <vt:lpstr>Barlow</vt:lpstr>
      <vt:lpstr>Roboto</vt:lpstr>
      <vt:lpstr>Arial</vt:lpstr>
      <vt:lpstr>Simple Light</vt:lpstr>
      <vt:lpstr>Local Plan for Gifted </vt:lpstr>
      <vt:lpstr>Overview</vt:lpstr>
      <vt:lpstr>Strategic Plan: Learning for All</vt:lpstr>
      <vt:lpstr>Context</vt:lpstr>
      <vt:lpstr>Revision Process</vt:lpstr>
      <vt:lpstr>New Plan: Unchanged</vt:lpstr>
      <vt:lpstr>New Plan: Foundational Shifts</vt:lpstr>
      <vt:lpstr>New Plan: Operational Shifts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Chandra Hayes</cp:lastModifiedBy>
  <cp:revision>1</cp:revision>
  <dcterms:modified xsi:type="dcterms:W3CDTF">2025-10-03T13:30:37Z</dcterms:modified>
</cp:coreProperties>
</file>